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61" r:id="rId6"/>
    <p:sldId id="262" r:id="rId7"/>
    <p:sldId id="263" r:id="rId8"/>
    <p:sldId id="264" r:id="rId9"/>
    <p:sldId id="265" r:id="rId10"/>
    <p:sldId id="266" r:id="rId11"/>
    <p:sldId id="267" r:id="rId12"/>
    <p:sldId id="268" r:id="rId13"/>
    <p:sldId id="269"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90" y="1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C9AD41-400A-4E81-B265-3C52A4E52EC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92AFB7-7FE4-4AE9-A08F-6C265CCDCB2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275AEAC-9D8B-4422-886D-4D7043609854}"/>
              </a:ext>
            </a:extLst>
          </p:cNvPr>
          <p:cNvSpPr>
            <a:spLocks noGrp="1"/>
          </p:cNvSpPr>
          <p:nvPr>
            <p:ph type="dt" sz="half" idx="10"/>
          </p:nvPr>
        </p:nvSpPr>
        <p:spPr/>
        <p:txBody>
          <a:bodyPr/>
          <a:lstStyle/>
          <a:p>
            <a:fld id="{86806DA8-57A5-44C0-B119-DCC87C2FA773}" type="datetimeFigureOut">
              <a:rPr lang="en-US" smtClean="0"/>
              <a:t>10/17/2021</a:t>
            </a:fld>
            <a:endParaRPr lang="en-US"/>
          </a:p>
        </p:txBody>
      </p:sp>
      <p:sp>
        <p:nvSpPr>
          <p:cNvPr id="5" name="Footer Placeholder 4">
            <a:extLst>
              <a:ext uri="{FF2B5EF4-FFF2-40B4-BE49-F238E27FC236}">
                <a16:creationId xmlns:a16="http://schemas.microsoft.com/office/drawing/2014/main" id="{7DA2232E-9F90-4D12-86B3-6F16662F5D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66CB06-F15E-4EE1-A189-C15C199355D5}"/>
              </a:ext>
            </a:extLst>
          </p:cNvPr>
          <p:cNvSpPr>
            <a:spLocks noGrp="1"/>
          </p:cNvSpPr>
          <p:nvPr>
            <p:ph type="sldNum" sz="quarter" idx="12"/>
          </p:nvPr>
        </p:nvSpPr>
        <p:spPr/>
        <p:txBody>
          <a:bodyPr/>
          <a:lstStyle/>
          <a:p>
            <a:fld id="{98F3DBBE-8B26-4D91-A70C-285A3F3BE7F0}" type="slidenum">
              <a:rPr lang="en-US" smtClean="0"/>
              <a:t>‹#›</a:t>
            </a:fld>
            <a:endParaRPr lang="en-US"/>
          </a:p>
        </p:txBody>
      </p:sp>
    </p:spTree>
    <p:extLst>
      <p:ext uri="{BB962C8B-B14F-4D97-AF65-F5344CB8AC3E}">
        <p14:creationId xmlns:p14="http://schemas.microsoft.com/office/powerpoint/2010/main" val="2710810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E5440-F946-4460-853B-DFE700C3C17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2BCE02-F82F-4E4D-BAEE-45811D2EE9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755A76-7AD2-4416-B2E0-373F4731DE5C}"/>
              </a:ext>
            </a:extLst>
          </p:cNvPr>
          <p:cNvSpPr>
            <a:spLocks noGrp="1"/>
          </p:cNvSpPr>
          <p:nvPr>
            <p:ph type="dt" sz="half" idx="10"/>
          </p:nvPr>
        </p:nvSpPr>
        <p:spPr/>
        <p:txBody>
          <a:bodyPr/>
          <a:lstStyle/>
          <a:p>
            <a:fld id="{86806DA8-57A5-44C0-B119-DCC87C2FA773}" type="datetimeFigureOut">
              <a:rPr lang="en-US" smtClean="0"/>
              <a:t>10/17/2021</a:t>
            </a:fld>
            <a:endParaRPr lang="en-US"/>
          </a:p>
        </p:txBody>
      </p:sp>
      <p:sp>
        <p:nvSpPr>
          <p:cNvPr id="5" name="Footer Placeholder 4">
            <a:extLst>
              <a:ext uri="{FF2B5EF4-FFF2-40B4-BE49-F238E27FC236}">
                <a16:creationId xmlns:a16="http://schemas.microsoft.com/office/drawing/2014/main" id="{71D4F7D5-1B64-47EA-B3F0-B9DE3F008B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C6B73C-7D5F-4618-8F16-DBC7A1A40870}"/>
              </a:ext>
            </a:extLst>
          </p:cNvPr>
          <p:cNvSpPr>
            <a:spLocks noGrp="1"/>
          </p:cNvSpPr>
          <p:nvPr>
            <p:ph type="sldNum" sz="quarter" idx="12"/>
          </p:nvPr>
        </p:nvSpPr>
        <p:spPr/>
        <p:txBody>
          <a:bodyPr/>
          <a:lstStyle/>
          <a:p>
            <a:fld id="{98F3DBBE-8B26-4D91-A70C-285A3F3BE7F0}" type="slidenum">
              <a:rPr lang="en-US" smtClean="0"/>
              <a:t>‹#›</a:t>
            </a:fld>
            <a:endParaRPr lang="en-US"/>
          </a:p>
        </p:txBody>
      </p:sp>
    </p:spTree>
    <p:extLst>
      <p:ext uri="{BB962C8B-B14F-4D97-AF65-F5344CB8AC3E}">
        <p14:creationId xmlns:p14="http://schemas.microsoft.com/office/powerpoint/2010/main" val="36659103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ACD01A-AB87-40BF-BB33-40DA771455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6D1E992-2FC1-4A55-BFAE-0DCC0CFB4A6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60EBF2-7D81-47C2-8D6A-75632C65EE22}"/>
              </a:ext>
            </a:extLst>
          </p:cNvPr>
          <p:cNvSpPr>
            <a:spLocks noGrp="1"/>
          </p:cNvSpPr>
          <p:nvPr>
            <p:ph type="dt" sz="half" idx="10"/>
          </p:nvPr>
        </p:nvSpPr>
        <p:spPr/>
        <p:txBody>
          <a:bodyPr/>
          <a:lstStyle/>
          <a:p>
            <a:fld id="{86806DA8-57A5-44C0-B119-DCC87C2FA773}" type="datetimeFigureOut">
              <a:rPr lang="en-US" smtClean="0"/>
              <a:t>10/17/2021</a:t>
            </a:fld>
            <a:endParaRPr lang="en-US"/>
          </a:p>
        </p:txBody>
      </p:sp>
      <p:sp>
        <p:nvSpPr>
          <p:cNvPr id="5" name="Footer Placeholder 4">
            <a:extLst>
              <a:ext uri="{FF2B5EF4-FFF2-40B4-BE49-F238E27FC236}">
                <a16:creationId xmlns:a16="http://schemas.microsoft.com/office/drawing/2014/main" id="{DA829B77-EA7D-40CF-867A-36956BD024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83E1A9-C872-48AD-BAE8-814B90D80616}"/>
              </a:ext>
            </a:extLst>
          </p:cNvPr>
          <p:cNvSpPr>
            <a:spLocks noGrp="1"/>
          </p:cNvSpPr>
          <p:nvPr>
            <p:ph type="sldNum" sz="quarter" idx="12"/>
          </p:nvPr>
        </p:nvSpPr>
        <p:spPr/>
        <p:txBody>
          <a:bodyPr/>
          <a:lstStyle/>
          <a:p>
            <a:fld id="{98F3DBBE-8B26-4D91-A70C-285A3F3BE7F0}" type="slidenum">
              <a:rPr lang="en-US" smtClean="0"/>
              <a:t>‹#›</a:t>
            </a:fld>
            <a:endParaRPr lang="en-US"/>
          </a:p>
        </p:txBody>
      </p:sp>
    </p:spTree>
    <p:extLst>
      <p:ext uri="{BB962C8B-B14F-4D97-AF65-F5344CB8AC3E}">
        <p14:creationId xmlns:p14="http://schemas.microsoft.com/office/powerpoint/2010/main" val="3605724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D51B2-3AAA-4F3F-A976-65B18CE881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7D7D93-92A7-4224-B908-42C0DDA6856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F97A89-09EF-45CB-AAC3-1D8A7C17B1DB}"/>
              </a:ext>
            </a:extLst>
          </p:cNvPr>
          <p:cNvSpPr>
            <a:spLocks noGrp="1"/>
          </p:cNvSpPr>
          <p:nvPr>
            <p:ph type="dt" sz="half" idx="10"/>
          </p:nvPr>
        </p:nvSpPr>
        <p:spPr/>
        <p:txBody>
          <a:bodyPr/>
          <a:lstStyle/>
          <a:p>
            <a:fld id="{86806DA8-57A5-44C0-B119-DCC87C2FA773}" type="datetimeFigureOut">
              <a:rPr lang="en-US" smtClean="0"/>
              <a:t>10/17/2021</a:t>
            </a:fld>
            <a:endParaRPr lang="en-US"/>
          </a:p>
        </p:txBody>
      </p:sp>
      <p:sp>
        <p:nvSpPr>
          <p:cNvPr id="5" name="Footer Placeholder 4">
            <a:extLst>
              <a:ext uri="{FF2B5EF4-FFF2-40B4-BE49-F238E27FC236}">
                <a16:creationId xmlns:a16="http://schemas.microsoft.com/office/drawing/2014/main" id="{DE8D24D0-E274-4307-BE45-644DCCF7C0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2ED2FB-6027-4D1F-8FCF-3D46EF4BC13B}"/>
              </a:ext>
            </a:extLst>
          </p:cNvPr>
          <p:cNvSpPr>
            <a:spLocks noGrp="1"/>
          </p:cNvSpPr>
          <p:nvPr>
            <p:ph type="sldNum" sz="quarter" idx="12"/>
          </p:nvPr>
        </p:nvSpPr>
        <p:spPr/>
        <p:txBody>
          <a:bodyPr/>
          <a:lstStyle/>
          <a:p>
            <a:fld id="{98F3DBBE-8B26-4D91-A70C-285A3F3BE7F0}" type="slidenum">
              <a:rPr lang="en-US" smtClean="0"/>
              <a:t>‹#›</a:t>
            </a:fld>
            <a:endParaRPr lang="en-US"/>
          </a:p>
        </p:txBody>
      </p:sp>
    </p:spTree>
    <p:extLst>
      <p:ext uri="{BB962C8B-B14F-4D97-AF65-F5344CB8AC3E}">
        <p14:creationId xmlns:p14="http://schemas.microsoft.com/office/powerpoint/2010/main" val="8088214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4F286-B9F4-47D2-A58D-AFEC617298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6790596-3F5F-4B57-B097-DDA7C52065C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EDD800D-F1E6-476B-88DD-9B69163E78B1}"/>
              </a:ext>
            </a:extLst>
          </p:cNvPr>
          <p:cNvSpPr>
            <a:spLocks noGrp="1"/>
          </p:cNvSpPr>
          <p:nvPr>
            <p:ph type="dt" sz="half" idx="10"/>
          </p:nvPr>
        </p:nvSpPr>
        <p:spPr/>
        <p:txBody>
          <a:bodyPr/>
          <a:lstStyle/>
          <a:p>
            <a:fld id="{86806DA8-57A5-44C0-B119-DCC87C2FA773}" type="datetimeFigureOut">
              <a:rPr lang="en-US" smtClean="0"/>
              <a:t>10/17/2021</a:t>
            </a:fld>
            <a:endParaRPr lang="en-US"/>
          </a:p>
        </p:txBody>
      </p:sp>
      <p:sp>
        <p:nvSpPr>
          <p:cNvPr id="5" name="Footer Placeholder 4">
            <a:extLst>
              <a:ext uri="{FF2B5EF4-FFF2-40B4-BE49-F238E27FC236}">
                <a16:creationId xmlns:a16="http://schemas.microsoft.com/office/drawing/2014/main" id="{9B86E1AD-6580-4662-96AE-E139642DA2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6B5B15-43CE-47C1-AABA-1A197F2E8A28}"/>
              </a:ext>
            </a:extLst>
          </p:cNvPr>
          <p:cNvSpPr>
            <a:spLocks noGrp="1"/>
          </p:cNvSpPr>
          <p:nvPr>
            <p:ph type="sldNum" sz="quarter" idx="12"/>
          </p:nvPr>
        </p:nvSpPr>
        <p:spPr/>
        <p:txBody>
          <a:bodyPr/>
          <a:lstStyle/>
          <a:p>
            <a:fld id="{98F3DBBE-8B26-4D91-A70C-285A3F3BE7F0}" type="slidenum">
              <a:rPr lang="en-US" smtClean="0"/>
              <a:t>‹#›</a:t>
            </a:fld>
            <a:endParaRPr lang="en-US"/>
          </a:p>
        </p:txBody>
      </p:sp>
    </p:spTree>
    <p:extLst>
      <p:ext uri="{BB962C8B-B14F-4D97-AF65-F5344CB8AC3E}">
        <p14:creationId xmlns:p14="http://schemas.microsoft.com/office/powerpoint/2010/main" val="21645282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9D8FA-BAA3-4094-A3D6-467BC82FA1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A63C88-046A-4ED2-ACA1-A28BACDB73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646CCD-50AE-47BF-BC5E-6AB8DC9AB94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C8C23CE-2A10-4214-8745-260B03F208D9}"/>
              </a:ext>
            </a:extLst>
          </p:cNvPr>
          <p:cNvSpPr>
            <a:spLocks noGrp="1"/>
          </p:cNvSpPr>
          <p:nvPr>
            <p:ph type="dt" sz="half" idx="10"/>
          </p:nvPr>
        </p:nvSpPr>
        <p:spPr/>
        <p:txBody>
          <a:bodyPr/>
          <a:lstStyle/>
          <a:p>
            <a:fld id="{86806DA8-57A5-44C0-B119-DCC87C2FA773}" type="datetimeFigureOut">
              <a:rPr lang="en-US" smtClean="0"/>
              <a:t>10/17/2021</a:t>
            </a:fld>
            <a:endParaRPr lang="en-US"/>
          </a:p>
        </p:txBody>
      </p:sp>
      <p:sp>
        <p:nvSpPr>
          <p:cNvPr id="6" name="Footer Placeholder 5">
            <a:extLst>
              <a:ext uri="{FF2B5EF4-FFF2-40B4-BE49-F238E27FC236}">
                <a16:creationId xmlns:a16="http://schemas.microsoft.com/office/drawing/2014/main" id="{7F0F8B70-4E3C-45B7-86C3-3273F01A5C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867CE5-78B6-42DA-8645-9CCF2D5E73EA}"/>
              </a:ext>
            </a:extLst>
          </p:cNvPr>
          <p:cNvSpPr>
            <a:spLocks noGrp="1"/>
          </p:cNvSpPr>
          <p:nvPr>
            <p:ph type="sldNum" sz="quarter" idx="12"/>
          </p:nvPr>
        </p:nvSpPr>
        <p:spPr/>
        <p:txBody>
          <a:bodyPr/>
          <a:lstStyle/>
          <a:p>
            <a:fld id="{98F3DBBE-8B26-4D91-A70C-285A3F3BE7F0}" type="slidenum">
              <a:rPr lang="en-US" smtClean="0"/>
              <a:t>‹#›</a:t>
            </a:fld>
            <a:endParaRPr lang="en-US"/>
          </a:p>
        </p:txBody>
      </p:sp>
    </p:spTree>
    <p:extLst>
      <p:ext uri="{BB962C8B-B14F-4D97-AF65-F5344CB8AC3E}">
        <p14:creationId xmlns:p14="http://schemas.microsoft.com/office/powerpoint/2010/main" val="4000649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607C6-21A8-43CF-9598-D16317B6018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FFB713-F8C4-4B06-B374-05C03F0575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A93B19-770F-4588-9A0A-CAB3C71540D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CCFB72-3783-49B6-BCD1-C602EDEE42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68786EF-AA87-4CF2-B918-8C0BB6C9CD9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8A7BD5F-0FE6-4A2A-BAAD-F00B018E1606}"/>
              </a:ext>
            </a:extLst>
          </p:cNvPr>
          <p:cNvSpPr>
            <a:spLocks noGrp="1"/>
          </p:cNvSpPr>
          <p:nvPr>
            <p:ph type="dt" sz="half" idx="10"/>
          </p:nvPr>
        </p:nvSpPr>
        <p:spPr/>
        <p:txBody>
          <a:bodyPr/>
          <a:lstStyle/>
          <a:p>
            <a:fld id="{86806DA8-57A5-44C0-B119-DCC87C2FA773}" type="datetimeFigureOut">
              <a:rPr lang="en-US" smtClean="0"/>
              <a:t>10/17/2021</a:t>
            </a:fld>
            <a:endParaRPr lang="en-US"/>
          </a:p>
        </p:txBody>
      </p:sp>
      <p:sp>
        <p:nvSpPr>
          <p:cNvPr id="8" name="Footer Placeholder 7">
            <a:extLst>
              <a:ext uri="{FF2B5EF4-FFF2-40B4-BE49-F238E27FC236}">
                <a16:creationId xmlns:a16="http://schemas.microsoft.com/office/drawing/2014/main" id="{DB91C102-AAC8-478E-B87E-9B49468A13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892C25-9425-4CB1-95BD-9388A486A8DE}"/>
              </a:ext>
            </a:extLst>
          </p:cNvPr>
          <p:cNvSpPr>
            <a:spLocks noGrp="1"/>
          </p:cNvSpPr>
          <p:nvPr>
            <p:ph type="sldNum" sz="quarter" idx="12"/>
          </p:nvPr>
        </p:nvSpPr>
        <p:spPr/>
        <p:txBody>
          <a:bodyPr/>
          <a:lstStyle/>
          <a:p>
            <a:fld id="{98F3DBBE-8B26-4D91-A70C-285A3F3BE7F0}" type="slidenum">
              <a:rPr lang="en-US" smtClean="0"/>
              <a:t>‹#›</a:t>
            </a:fld>
            <a:endParaRPr lang="en-US"/>
          </a:p>
        </p:txBody>
      </p:sp>
    </p:spTree>
    <p:extLst>
      <p:ext uri="{BB962C8B-B14F-4D97-AF65-F5344CB8AC3E}">
        <p14:creationId xmlns:p14="http://schemas.microsoft.com/office/powerpoint/2010/main" val="19433641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87CA7-0763-4EC5-A982-44A0D6C0B0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5DFDFC-17DB-47BE-AD50-971D4C2B4377}"/>
              </a:ext>
            </a:extLst>
          </p:cNvPr>
          <p:cNvSpPr>
            <a:spLocks noGrp="1"/>
          </p:cNvSpPr>
          <p:nvPr>
            <p:ph type="dt" sz="half" idx="10"/>
          </p:nvPr>
        </p:nvSpPr>
        <p:spPr/>
        <p:txBody>
          <a:bodyPr/>
          <a:lstStyle/>
          <a:p>
            <a:fld id="{86806DA8-57A5-44C0-B119-DCC87C2FA773}" type="datetimeFigureOut">
              <a:rPr lang="en-US" smtClean="0"/>
              <a:t>10/17/2021</a:t>
            </a:fld>
            <a:endParaRPr lang="en-US"/>
          </a:p>
        </p:txBody>
      </p:sp>
      <p:sp>
        <p:nvSpPr>
          <p:cNvPr id="4" name="Footer Placeholder 3">
            <a:extLst>
              <a:ext uri="{FF2B5EF4-FFF2-40B4-BE49-F238E27FC236}">
                <a16:creationId xmlns:a16="http://schemas.microsoft.com/office/drawing/2014/main" id="{CB82BF66-957B-4130-8201-A837CA22A6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C9629E-264F-4353-A7C0-671A1F014B11}"/>
              </a:ext>
            </a:extLst>
          </p:cNvPr>
          <p:cNvSpPr>
            <a:spLocks noGrp="1"/>
          </p:cNvSpPr>
          <p:nvPr>
            <p:ph type="sldNum" sz="quarter" idx="12"/>
          </p:nvPr>
        </p:nvSpPr>
        <p:spPr/>
        <p:txBody>
          <a:bodyPr/>
          <a:lstStyle/>
          <a:p>
            <a:fld id="{98F3DBBE-8B26-4D91-A70C-285A3F3BE7F0}" type="slidenum">
              <a:rPr lang="en-US" smtClean="0"/>
              <a:t>‹#›</a:t>
            </a:fld>
            <a:endParaRPr lang="en-US"/>
          </a:p>
        </p:txBody>
      </p:sp>
    </p:spTree>
    <p:extLst>
      <p:ext uri="{BB962C8B-B14F-4D97-AF65-F5344CB8AC3E}">
        <p14:creationId xmlns:p14="http://schemas.microsoft.com/office/powerpoint/2010/main" val="27006554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967030-1976-4FEA-8DA3-F39645EFB407}"/>
              </a:ext>
            </a:extLst>
          </p:cNvPr>
          <p:cNvSpPr>
            <a:spLocks noGrp="1"/>
          </p:cNvSpPr>
          <p:nvPr>
            <p:ph type="dt" sz="half" idx="10"/>
          </p:nvPr>
        </p:nvSpPr>
        <p:spPr/>
        <p:txBody>
          <a:bodyPr/>
          <a:lstStyle/>
          <a:p>
            <a:fld id="{86806DA8-57A5-44C0-B119-DCC87C2FA773}" type="datetimeFigureOut">
              <a:rPr lang="en-US" smtClean="0"/>
              <a:t>10/17/2021</a:t>
            </a:fld>
            <a:endParaRPr lang="en-US"/>
          </a:p>
        </p:txBody>
      </p:sp>
      <p:sp>
        <p:nvSpPr>
          <p:cNvPr id="3" name="Footer Placeholder 2">
            <a:extLst>
              <a:ext uri="{FF2B5EF4-FFF2-40B4-BE49-F238E27FC236}">
                <a16:creationId xmlns:a16="http://schemas.microsoft.com/office/drawing/2014/main" id="{E05BB157-753C-4BFB-980F-923E69DB3F5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B1070AC-62BF-4484-A4D5-E3A06A7D9B9B}"/>
              </a:ext>
            </a:extLst>
          </p:cNvPr>
          <p:cNvSpPr>
            <a:spLocks noGrp="1"/>
          </p:cNvSpPr>
          <p:nvPr>
            <p:ph type="sldNum" sz="quarter" idx="12"/>
          </p:nvPr>
        </p:nvSpPr>
        <p:spPr/>
        <p:txBody>
          <a:bodyPr/>
          <a:lstStyle/>
          <a:p>
            <a:fld id="{98F3DBBE-8B26-4D91-A70C-285A3F3BE7F0}" type="slidenum">
              <a:rPr lang="en-US" smtClean="0"/>
              <a:t>‹#›</a:t>
            </a:fld>
            <a:endParaRPr lang="en-US"/>
          </a:p>
        </p:txBody>
      </p:sp>
    </p:spTree>
    <p:extLst>
      <p:ext uri="{BB962C8B-B14F-4D97-AF65-F5344CB8AC3E}">
        <p14:creationId xmlns:p14="http://schemas.microsoft.com/office/powerpoint/2010/main" val="30937711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D2405-C7DF-460F-90C3-634FAEB52E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2A02AF7-EFAF-4CD8-939B-8A0BF3ADA9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ACC1EC2-F1B3-4CEE-B8D0-5F0DC2F94F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AA5273-FF0C-4DCD-BA4B-3EEA8ED88C6D}"/>
              </a:ext>
            </a:extLst>
          </p:cNvPr>
          <p:cNvSpPr>
            <a:spLocks noGrp="1"/>
          </p:cNvSpPr>
          <p:nvPr>
            <p:ph type="dt" sz="half" idx="10"/>
          </p:nvPr>
        </p:nvSpPr>
        <p:spPr/>
        <p:txBody>
          <a:bodyPr/>
          <a:lstStyle/>
          <a:p>
            <a:fld id="{86806DA8-57A5-44C0-B119-DCC87C2FA773}" type="datetimeFigureOut">
              <a:rPr lang="en-US" smtClean="0"/>
              <a:t>10/17/2021</a:t>
            </a:fld>
            <a:endParaRPr lang="en-US"/>
          </a:p>
        </p:txBody>
      </p:sp>
      <p:sp>
        <p:nvSpPr>
          <p:cNvPr id="6" name="Footer Placeholder 5">
            <a:extLst>
              <a:ext uri="{FF2B5EF4-FFF2-40B4-BE49-F238E27FC236}">
                <a16:creationId xmlns:a16="http://schemas.microsoft.com/office/drawing/2014/main" id="{FE8766FE-FA35-40E0-BE01-1F5DAB772F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CCC129-66E2-43FF-AFB1-7FC6901DD11E}"/>
              </a:ext>
            </a:extLst>
          </p:cNvPr>
          <p:cNvSpPr>
            <a:spLocks noGrp="1"/>
          </p:cNvSpPr>
          <p:nvPr>
            <p:ph type="sldNum" sz="quarter" idx="12"/>
          </p:nvPr>
        </p:nvSpPr>
        <p:spPr/>
        <p:txBody>
          <a:bodyPr/>
          <a:lstStyle/>
          <a:p>
            <a:fld id="{98F3DBBE-8B26-4D91-A70C-285A3F3BE7F0}" type="slidenum">
              <a:rPr lang="en-US" smtClean="0"/>
              <a:t>‹#›</a:t>
            </a:fld>
            <a:endParaRPr lang="en-US"/>
          </a:p>
        </p:txBody>
      </p:sp>
    </p:spTree>
    <p:extLst>
      <p:ext uri="{BB962C8B-B14F-4D97-AF65-F5344CB8AC3E}">
        <p14:creationId xmlns:p14="http://schemas.microsoft.com/office/powerpoint/2010/main" val="12796904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70C35-B184-4CE2-9A5B-F081032CCD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9C0C159-4AA2-409F-9531-B8B8B88F77E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9745428-A317-496B-BAC9-DE1F4EFBC1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84E3874-9017-4AE0-BC81-5D6DCD342153}"/>
              </a:ext>
            </a:extLst>
          </p:cNvPr>
          <p:cNvSpPr>
            <a:spLocks noGrp="1"/>
          </p:cNvSpPr>
          <p:nvPr>
            <p:ph type="dt" sz="half" idx="10"/>
          </p:nvPr>
        </p:nvSpPr>
        <p:spPr/>
        <p:txBody>
          <a:bodyPr/>
          <a:lstStyle/>
          <a:p>
            <a:fld id="{86806DA8-57A5-44C0-B119-DCC87C2FA773}" type="datetimeFigureOut">
              <a:rPr lang="en-US" smtClean="0"/>
              <a:t>10/17/2021</a:t>
            </a:fld>
            <a:endParaRPr lang="en-US"/>
          </a:p>
        </p:txBody>
      </p:sp>
      <p:sp>
        <p:nvSpPr>
          <p:cNvPr id="6" name="Footer Placeholder 5">
            <a:extLst>
              <a:ext uri="{FF2B5EF4-FFF2-40B4-BE49-F238E27FC236}">
                <a16:creationId xmlns:a16="http://schemas.microsoft.com/office/drawing/2014/main" id="{437556DF-4CBD-46B0-854E-AB161F31C7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C9948B-5D44-4D6B-A34D-4E497F389523}"/>
              </a:ext>
            </a:extLst>
          </p:cNvPr>
          <p:cNvSpPr>
            <a:spLocks noGrp="1"/>
          </p:cNvSpPr>
          <p:nvPr>
            <p:ph type="sldNum" sz="quarter" idx="12"/>
          </p:nvPr>
        </p:nvSpPr>
        <p:spPr/>
        <p:txBody>
          <a:bodyPr/>
          <a:lstStyle/>
          <a:p>
            <a:fld id="{98F3DBBE-8B26-4D91-A70C-285A3F3BE7F0}" type="slidenum">
              <a:rPr lang="en-US" smtClean="0"/>
              <a:t>‹#›</a:t>
            </a:fld>
            <a:endParaRPr lang="en-US"/>
          </a:p>
        </p:txBody>
      </p:sp>
    </p:spTree>
    <p:extLst>
      <p:ext uri="{BB962C8B-B14F-4D97-AF65-F5344CB8AC3E}">
        <p14:creationId xmlns:p14="http://schemas.microsoft.com/office/powerpoint/2010/main" val="38426740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6BD23A0-AA45-434D-9E15-2F5EE2E3A3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4F125B7-6746-465F-AC7A-3A3284803C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4D245D-E864-44A8-B9BE-83F75F9385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806DA8-57A5-44C0-B119-DCC87C2FA773}" type="datetimeFigureOut">
              <a:rPr lang="en-US" smtClean="0"/>
              <a:t>10/17/2021</a:t>
            </a:fld>
            <a:endParaRPr lang="en-US"/>
          </a:p>
        </p:txBody>
      </p:sp>
      <p:sp>
        <p:nvSpPr>
          <p:cNvPr id="5" name="Footer Placeholder 4">
            <a:extLst>
              <a:ext uri="{FF2B5EF4-FFF2-40B4-BE49-F238E27FC236}">
                <a16:creationId xmlns:a16="http://schemas.microsoft.com/office/drawing/2014/main" id="{C2FF6DFD-4EA0-4F22-9129-26B853E51B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94BBA9-0824-49C7-9407-DA2E36BB10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F3DBBE-8B26-4D91-A70C-285A3F3BE7F0}" type="slidenum">
              <a:rPr lang="en-US" smtClean="0"/>
              <a:t>‹#›</a:t>
            </a:fld>
            <a:endParaRPr lang="en-US"/>
          </a:p>
        </p:txBody>
      </p:sp>
    </p:spTree>
    <p:extLst>
      <p:ext uri="{BB962C8B-B14F-4D97-AF65-F5344CB8AC3E}">
        <p14:creationId xmlns:p14="http://schemas.microsoft.com/office/powerpoint/2010/main" val="22656916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9" name="Group 8">
            <a:extLst>
              <a:ext uri="{FF2B5EF4-FFF2-40B4-BE49-F238E27FC236}">
                <a16:creationId xmlns:a16="http://schemas.microsoft.com/office/drawing/2014/main" id="{042BC7E5-76DB-4826-8C07-4A49B6353F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479558"/>
            <a:ext cx="1861854" cy="717514"/>
            <a:chOff x="0" y="1479558"/>
            <a:chExt cx="1861854" cy="717514"/>
          </a:xfrm>
          <a:solidFill>
            <a:schemeClr val="bg1"/>
          </a:solidFill>
        </p:grpSpPr>
        <p:sp>
          <p:nvSpPr>
            <p:cNvPr id="10" name="Freeform: Shape 9">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1" name="Freeform: Shape 10">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13" name="Freeform: Shape 12">
            <a:extLst>
              <a:ext uri="{FF2B5EF4-FFF2-40B4-BE49-F238E27FC236}">
                <a16:creationId xmlns:a16="http://schemas.microsoft.com/office/drawing/2014/main" id="{498F8FF6-43B4-494A-AF8F-123A4983E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8992" y="-34538"/>
            <a:ext cx="6655405" cy="6335470"/>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2B06059C-C357-4011-82B9-9C01063013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5194" y="-23905"/>
            <a:ext cx="6705251" cy="6318526"/>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5AFEC601-A132-47EE-B0C2-B38ACD9FC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6886" y="-23905"/>
            <a:ext cx="6705251" cy="6215019"/>
          </a:xfrm>
          <a:custGeom>
            <a:avLst/>
            <a:gdLst>
              <a:gd name="connsiteX0" fmla="*/ 1529549 w 6355652"/>
              <a:gd name="connsiteY0" fmla="*/ 0 h 5890980"/>
              <a:gd name="connsiteX1" fmla="*/ 4826104 w 6355652"/>
              <a:gd name="connsiteY1" fmla="*/ 0 h 5890980"/>
              <a:gd name="connsiteX2" fmla="*/ 4954579 w 6355652"/>
              <a:gd name="connsiteY2" fmla="*/ 78051 h 5890980"/>
              <a:gd name="connsiteX3" fmla="*/ 6355652 w 6355652"/>
              <a:gd name="connsiteY3" fmla="*/ 2713154 h 5890980"/>
              <a:gd name="connsiteX4" fmla="*/ 3177826 w 6355652"/>
              <a:gd name="connsiteY4" fmla="*/ 5890980 h 5890980"/>
              <a:gd name="connsiteX5" fmla="*/ 0 w 6355652"/>
              <a:gd name="connsiteY5" fmla="*/ 2713154 h 5890980"/>
              <a:gd name="connsiteX6" fmla="*/ 1401073 w 6355652"/>
              <a:gd name="connsiteY6" fmla="*/ 78051 h 58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3A8B86-E88B-4C23-8DC4-31AA72F2198F}"/>
              </a:ext>
            </a:extLst>
          </p:cNvPr>
          <p:cNvSpPr>
            <a:spLocks noGrp="1"/>
          </p:cNvSpPr>
          <p:nvPr>
            <p:ph type="ctrTitle"/>
          </p:nvPr>
        </p:nvSpPr>
        <p:spPr>
          <a:xfrm>
            <a:off x="2253630" y="2058182"/>
            <a:ext cx="5786232" cy="3845329"/>
          </a:xfrm>
        </p:spPr>
        <p:txBody>
          <a:bodyPr>
            <a:normAutofit fontScale="90000"/>
          </a:bodyPr>
          <a:lstStyle/>
          <a:p>
            <a:r>
              <a:rPr lang="en-US" sz="8000" dirty="0">
                <a:solidFill>
                  <a:schemeClr val="bg1"/>
                </a:solidFill>
                <a:latin typeface="Edwardian Script ITC" panose="030303020407070D0804" pitchFamily="66" charset="0"/>
              </a:rPr>
              <a:t>Sonnets by women</a:t>
            </a:r>
            <a:br>
              <a:rPr lang="en-US" sz="5000" dirty="0">
                <a:solidFill>
                  <a:schemeClr val="bg1"/>
                </a:solidFill>
                <a:latin typeface="Edwardian Script ITC" panose="030303020407070D0804" pitchFamily="66" charset="0"/>
              </a:rPr>
            </a:br>
            <a:br>
              <a:rPr lang="en-US" sz="5000" dirty="0">
                <a:solidFill>
                  <a:schemeClr val="bg1"/>
                </a:solidFill>
                <a:latin typeface="Edwardian Script ITC" panose="030303020407070D0804" pitchFamily="66" charset="0"/>
              </a:rPr>
            </a:br>
            <a:br>
              <a:rPr lang="en-US" sz="5000" dirty="0">
                <a:solidFill>
                  <a:schemeClr val="bg1"/>
                </a:solidFill>
                <a:latin typeface="Edwardian Script ITC" panose="030303020407070D0804" pitchFamily="66" charset="0"/>
              </a:rPr>
            </a:br>
            <a:r>
              <a:rPr lang="en-US" sz="5000" dirty="0">
                <a:solidFill>
                  <a:schemeClr val="bg1"/>
                </a:solidFill>
                <a:latin typeface="Edwardian Script ITC" panose="030303020407070D0804" pitchFamily="66" charset="0"/>
              </a:rPr>
              <a:t>made by : Amir   Maya   Negar</a:t>
            </a:r>
          </a:p>
        </p:txBody>
      </p:sp>
      <p:sp>
        <p:nvSpPr>
          <p:cNvPr id="19"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4716" y="188494"/>
            <a:ext cx="1048371" cy="104837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1" name="Graphic 212">
            <a:extLst>
              <a:ext uri="{FF2B5EF4-FFF2-40B4-BE49-F238E27FC236}">
                <a16:creationId xmlns:a16="http://schemas.microsoft.com/office/drawing/2014/main" id="{218E095B-4870-4AD5-9C41-C16D595235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4716" y="188494"/>
            <a:ext cx="1048371" cy="104837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3"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583101" y="3578317"/>
            <a:ext cx="1054466" cy="469689"/>
            <a:chOff x="9841624" y="4115729"/>
            <a:chExt cx="602169" cy="268223"/>
          </a:xfrm>
          <a:solidFill>
            <a:schemeClr val="bg1"/>
          </a:solidFill>
        </p:grpSpPr>
        <p:sp>
          <p:nvSpPr>
            <p:cNvPr id="24" name="Freeform: Shape 23">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30" name="Oval 29">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4525" y="4910353"/>
            <a:ext cx="468090" cy="46809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Oval 31">
            <a:extLst>
              <a:ext uri="{FF2B5EF4-FFF2-40B4-BE49-F238E27FC236}">
                <a16:creationId xmlns:a16="http://schemas.microsoft.com/office/drawing/2014/main" id="{BE8CB2F0-2F5A-4EBD-B214-E0309C31F5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4525" y="4910353"/>
            <a:ext cx="468090" cy="468090"/>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4" name="Freeform: Shape 33">
            <a:extLst>
              <a:ext uri="{FF2B5EF4-FFF2-40B4-BE49-F238E27FC236}">
                <a16:creationId xmlns:a16="http://schemas.microsoft.com/office/drawing/2014/main" id="{FFD3887D-244B-4EC4-9208-E304984C5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6" name="Freeform: Shape 35">
            <a:extLst>
              <a:ext uri="{FF2B5EF4-FFF2-40B4-BE49-F238E27FC236}">
                <a16:creationId xmlns:a16="http://schemas.microsoft.com/office/drawing/2014/main" id="{97224C31-855E-4593-8A58-5B2B0CC4F5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2151647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AA5C22-C5DC-478F-8C7A-224788DDFCBA}"/>
              </a:ext>
            </a:extLst>
          </p:cNvPr>
          <p:cNvSpPr>
            <a:spLocks noGrp="1"/>
          </p:cNvSpPr>
          <p:nvPr>
            <p:ph idx="1"/>
          </p:nvPr>
        </p:nvSpPr>
        <p:spPr>
          <a:xfrm>
            <a:off x="838200" y="168812"/>
            <a:ext cx="10515600" cy="6386733"/>
          </a:xfrm>
        </p:spPr>
        <p:txBody>
          <a:bodyPr>
            <a:noAutofit/>
          </a:bodyPr>
          <a:lstStyle/>
          <a:p>
            <a:pPr marL="0" indent="0">
              <a:buNone/>
            </a:pPr>
            <a:r>
              <a:rPr lang="en-US" dirty="0">
                <a:solidFill>
                  <a:schemeClr val="bg1"/>
                </a:solidFill>
                <a:latin typeface="Edwardian Script ITC" panose="030303020407070D0804" pitchFamily="66" charset="0"/>
              </a:rPr>
              <a:t>What good is it to me if long ago</a:t>
            </a:r>
          </a:p>
          <a:p>
            <a:pPr marL="0" indent="0">
              <a:buNone/>
            </a:pPr>
            <a:r>
              <a:rPr lang="en-US" dirty="0">
                <a:solidFill>
                  <a:schemeClr val="bg1"/>
                </a:solidFill>
                <a:latin typeface="Edwardian Script ITC" panose="030303020407070D0804" pitchFamily="66" charset="0"/>
              </a:rPr>
              <a:t>you eloquently praised my golden hair,</a:t>
            </a:r>
          </a:p>
          <a:p>
            <a:pPr marL="0" indent="0">
              <a:buNone/>
            </a:pPr>
            <a:r>
              <a:rPr lang="en-US" dirty="0">
                <a:solidFill>
                  <a:schemeClr val="bg1"/>
                </a:solidFill>
                <a:latin typeface="Edwardian Script ITC" panose="030303020407070D0804" pitchFamily="66" charset="0"/>
              </a:rPr>
              <a:t>compared my eyes and beauty to the flare</a:t>
            </a:r>
          </a:p>
          <a:p>
            <a:pPr marL="0" indent="0">
              <a:buNone/>
            </a:pPr>
            <a:r>
              <a:rPr lang="en-US" dirty="0">
                <a:solidFill>
                  <a:schemeClr val="bg1"/>
                </a:solidFill>
                <a:latin typeface="Edwardian Script ITC" panose="030303020407070D0804" pitchFamily="66" charset="0"/>
              </a:rPr>
              <a:t> of two suns where, you say, love bent the bow, </a:t>
            </a:r>
          </a:p>
          <a:p>
            <a:pPr marL="0" indent="0">
              <a:buNone/>
            </a:pPr>
            <a:r>
              <a:rPr lang="en-US" dirty="0">
                <a:solidFill>
                  <a:schemeClr val="bg1"/>
                </a:solidFill>
                <a:latin typeface="Edwardian Script ITC" panose="030303020407070D0804" pitchFamily="66" charset="0"/>
              </a:rPr>
              <a:t>sending the darts that needled you with grief? </a:t>
            </a:r>
          </a:p>
          <a:p>
            <a:pPr marL="0" indent="0">
              <a:buNone/>
            </a:pPr>
            <a:r>
              <a:rPr lang="en-US" dirty="0">
                <a:solidFill>
                  <a:schemeClr val="bg1"/>
                </a:solidFill>
                <a:latin typeface="Edwardian Script ITC" panose="030303020407070D0804" pitchFamily="66" charset="0"/>
              </a:rPr>
              <a:t>Where are your tears that faded in the ground?</a:t>
            </a:r>
          </a:p>
          <a:p>
            <a:pPr marL="0" indent="0">
              <a:buNone/>
            </a:pPr>
            <a:r>
              <a:rPr lang="en-US" dirty="0">
                <a:solidFill>
                  <a:schemeClr val="bg1"/>
                </a:solidFill>
                <a:latin typeface="Edwardian Script ITC" panose="030303020407070D0804" pitchFamily="66" charset="0"/>
              </a:rPr>
              <a:t>Your death? by which your constant love is bound </a:t>
            </a:r>
          </a:p>
          <a:p>
            <a:pPr marL="0" indent="0">
              <a:buNone/>
            </a:pPr>
            <a:r>
              <a:rPr lang="en-US" dirty="0">
                <a:solidFill>
                  <a:schemeClr val="bg1"/>
                </a:solidFill>
                <a:latin typeface="Edwardian Script ITC" panose="030303020407070D0804" pitchFamily="66" charset="0"/>
              </a:rPr>
              <a:t>in oaths and honor now beyond belief?</a:t>
            </a:r>
          </a:p>
          <a:p>
            <a:pPr marL="0" indent="0">
              <a:buNone/>
            </a:pPr>
            <a:r>
              <a:rPr lang="en-US" dirty="0">
                <a:solidFill>
                  <a:schemeClr val="bg1"/>
                </a:solidFill>
                <a:latin typeface="Edwardian Script ITC" panose="030303020407070D0804" pitchFamily="66" charset="0"/>
              </a:rPr>
              <a:t>Your brutal goal was to make me a slave</a:t>
            </a:r>
          </a:p>
          <a:p>
            <a:pPr marL="0" indent="0">
              <a:buNone/>
            </a:pPr>
            <a:r>
              <a:rPr lang="en-US" dirty="0">
                <a:solidFill>
                  <a:schemeClr val="bg1"/>
                </a:solidFill>
                <a:latin typeface="Edwardian Script ITC" panose="030303020407070D0804" pitchFamily="66" charset="0"/>
              </a:rPr>
              <a:t>beneath the ruse of being served by you.</a:t>
            </a:r>
          </a:p>
          <a:p>
            <a:pPr marL="0" indent="0">
              <a:buNone/>
            </a:pPr>
            <a:r>
              <a:rPr lang="en-US" dirty="0">
                <a:solidFill>
                  <a:schemeClr val="bg1"/>
                </a:solidFill>
                <a:latin typeface="Edwardian Script ITC" panose="030303020407070D0804" pitchFamily="66" charset="0"/>
              </a:rPr>
              <a:t> Pardon me, friend, and for once hear me through:</a:t>
            </a:r>
          </a:p>
          <a:p>
            <a:pPr marL="0" indent="0">
              <a:buNone/>
            </a:pPr>
            <a:r>
              <a:rPr lang="en-US" dirty="0">
                <a:solidFill>
                  <a:schemeClr val="bg1"/>
                </a:solidFill>
                <a:latin typeface="Edwardian Script ITC" panose="030303020407070D0804" pitchFamily="66" charset="0"/>
              </a:rPr>
              <a:t> I am outraged with anger and I rave.</a:t>
            </a:r>
          </a:p>
          <a:p>
            <a:pPr marL="0" indent="0">
              <a:buNone/>
            </a:pPr>
            <a:r>
              <a:rPr lang="en-US" dirty="0">
                <a:solidFill>
                  <a:schemeClr val="bg1"/>
                </a:solidFill>
                <a:latin typeface="Edwardian Script ITC" panose="030303020407070D0804" pitchFamily="66" charset="0"/>
              </a:rPr>
              <a:t> Yet I am sure, wherever your have gone</a:t>
            </a:r>
          </a:p>
          <a:p>
            <a:pPr marL="0" indent="0">
              <a:buNone/>
            </a:pPr>
            <a:r>
              <a:rPr lang="en-US" dirty="0">
                <a:solidFill>
                  <a:schemeClr val="bg1"/>
                </a:solidFill>
                <a:latin typeface="Edwardian Script ITC" panose="030303020407070D0804" pitchFamily="66" charset="0"/>
              </a:rPr>
              <a:t>You're my martyrdom is hard as my black dawn.</a:t>
            </a:r>
          </a:p>
        </p:txBody>
      </p:sp>
      <p:pic>
        <p:nvPicPr>
          <p:cNvPr id="4" name="Picture 3">
            <a:extLst>
              <a:ext uri="{FF2B5EF4-FFF2-40B4-BE49-F238E27FC236}">
                <a16:creationId xmlns:a16="http://schemas.microsoft.com/office/drawing/2014/main" id="{E463CF5D-7790-4647-9F48-AF3DAFD8BD4E}"/>
              </a:ext>
            </a:extLst>
          </p:cNvPr>
          <p:cNvPicPr>
            <a:picLocks noChangeAspect="1"/>
          </p:cNvPicPr>
          <p:nvPr/>
        </p:nvPicPr>
        <p:blipFill>
          <a:blip r:embed="rId2"/>
          <a:stretch>
            <a:fillRect/>
          </a:stretch>
        </p:blipFill>
        <p:spPr>
          <a:xfrm>
            <a:off x="8740140" y="560949"/>
            <a:ext cx="3124200" cy="5715000"/>
          </a:xfrm>
          <a:prstGeom prst="rect">
            <a:avLst/>
          </a:prstGeom>
        </p:spPr>
      </p:pic>
    </p:spTree>
    <p:extLst>
      <p:ext uri="{BB962C8B-B14F-4D97-AF65-F5344CB8AC3E}">
        <p14:creationId xmlns:p14="http://schemas.microsoft.com/office/powerpoint/2010/main" val="2893781641"/>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8151A76-0336-4A11-AF8C-66D250A9C7E5}"/>
              </a:ext>
            </a:extLst>
          </p:cNvPr>
          <p:cNvSpPr>
            <a:spLocks noGrp="1"/>
          </p:cNvSpPr>
          <p:nvPr>
            <p:ph idx="1"/>
          </p:nvPr>
        </p:nvSpPr>
        <p:spPr>
          <a:xfrm>
            <a:off x="696161" y="1045229"/>
            <a:ext cx="6254496" cy="4767541"/>
          </a:xfrm>
        </p:spPr>
        <p:txBody>
          <a:bodyPr>
            <a:noAutofit/>
          </a:bodyPr>
          <a:lstStyle/>
          <a:p>
            <a:r>
              <a:rPr lang="en-US" dirty="0"/>
              <a:t>Noble Beginnings</a:t>
            </a:r>
          </a:p>
          <a:p>
            <a:r>
              <a:rPr lang="en-US" dirty="0"/>
              <a:t> Juana Inés de la Cruz (</a:t>
            </a:r>
            <a:r>
              <a:rPr lang="en-US" dirty="0" err="1"/>
              <a:t>hwa'na</a:t>
            </a:r>
            <a:r>
              <a:rPr lang="en-US" dirty="0"/>
              <a:t> ē-</a:t>
            </a:r>
            <a:r>
              <a:rPr lang="en-US" dirty="0" err="1"/>
              <a:t>něs</a:t>
            </a:r>
            <a:r>
              <a:rPr lang="en-US" dirty="0"/>
              <a:t>' </a:t>
            </a:r>
            <a:r>
              <a:rPr lang="en-US" dirty="0" err="1"/>
              <a:t>dě</a:t>
            </a:r>
            <a:r>
              <a:rPr lang="en-US" dirty="0"/>
              <a:t> la kro0S') was born into a noble Mexican family. By the time she was 6 years old, she was able to read every book in her grandfather's library. At about the age of 15, she became a lady in waiting to the marquise of </a:t>
            </a:r>
            <a:r>
              <a:rPr lang="en-US" dirty="0" err="1"/>
              <a:t>Mancera</a:t>
            </a:r>
            <a:r>
              <a:rPr lang="en-US" dirty="0"/>
              <a:t>, the wife of Mexico's governor. For several years, she lived in the palace, where she wrote, studied, and served the marquise</a:t>
            </a:r>
          </a:p>
        </p:txBody>
      </p:sp>
      <p:pic>
        <p:nvPicPr>
          <p:cNvPr id="4" name="Picture 3">
            <a:extLst>
              <a:ext uri="{FF2B5EF4-FFF2-40B4-BE49-F238E27FC236}">
                <a16:creationId xmlns:a16="http://schemas.microsoft.com/office/drawing/2014/main" id="{6FC4729E-8EF6-4669-AE5E-72B00EE3F785}"/>
              </a:ext>
            </a:extLst>
          </p:cNvPr>
          <p:cNvPicPr>
            <a:picLocks noChangeAspect="1"/>
          </p:cNvPicPr>
          <p:nvPr/>
        </p:nvPicPr>
        <p:blipFill rotWithShape="1">
          <a:blip r:embed="rId2"/>
          <a:srcRect l="5378"/>
          <a:stretch/>
        </p:blipFill>
        <p:spPr>
          <a:xfrm>
            <a:off x="7552266" y="10"/>
            <a:ext cx="4639733" cy="6857990"/>
          </a:xfrm>
          <a:prstGeom prst="rect">
            <a:avLst/>
          </a:prstGeom>
        </p:spPr>
      </p:pic>
    </p:spTree>
    <p:extLst>
      <p:ext uri="{BB962C8B-B14F-4D97-AF65-F5344CB8AC3E}">
        <p14:creationId xmlns:p14="http://schemas.microsoft.com/office/powerpoint/2010/main" val="11352856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EE0DCCB0-FD42-47BA-835A-D76EEA7D42BE}"/>
              </a:ext>
            </a:extLst>
          </p:cNvPr>
          <p:cNvPicPr>
            <a:picLocks noChangeAspect="1"/>
          </p:cNvPicPr>
          <p:nvPr/>
        </p:nvPicPr>
        <p:blipFill rotWithShape="1">
          <a:blip r:embed="rId2"/>
          <a:srcRect r="-3" b="-3"/>
          <a:stretch/>
        </p:blipFill>
        <p:spPr>
          <a:xfrm>
            <a:off x="19426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grpSp>
        <p:nvGrpSpPr>
          <p:cNvPr id="11" name="Group 10">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2" name="Freeform: Shape 11">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3" name="Content Placeholder 2">
            <a:extLst>
              <a:ext uri="{FF2B5EF4-FFF2-40B4-BE49-F238E27FC236}">
                <a16:creationId xmlns:a16="http://schemas.microsoft.com/office/drawing/2014/main" id="{39714613-DBE8-40BB-99E7-537B9EE4F366}"/>
              </a:ext>
            </a:extLst>
          </p:cNvPr>
          <p:cNvSpPr>
            <a:spLocks noGrp="1"/>
          </p:cNvSpPr>
          <p:nvPr>
            <p:ph idx="1"/>
          </p:nvPr>
        </p:nvSpPr>
        <p:spPr>
          <a:xfrm>
            <a:off x="5143485" y="377893"/>
            <a:ext cx="6854246" cy="4891657"/>
          </a:xfrm>
        </p:spPr>
        <p:txBody>
          <a:bodyPr>
            <a:noAutofit/>
          </a:bodyPr>
          <a:lstStyle/>
          <a:p>
            <a:r>
              <a:rPr lang="en-US" sz="2300" dirty="0">
                <a:solidFill>
                  <a:schemeClr val="bg1"/>
                </a:solidFill>
              </a:rPr>
              <a:t>A Religious Calling When she was about 19, Juana Inés decided to become a nun. This decision gave her an opportunity to pursue her writing and education. While living in a convent, she accumulated thousands of books, acquired scientific instruments, and corresponded with friends in Spain and the United States. Because she was not burdened with household responsibilities, she had time to write songs, poetry, and plays. However, in 1690, Sor Juana faced a crisis when she published a highly critical letter about the ideas of a well-known Jesuit priest. Persecuted by archbishop of Mexico as a result of writing this letter, she was forced to stop writing altogether and had to turn over her books and scientific equipment to charity. After Sor Juana died in an epidemic in 1695, the archbishop's representatives confiscated her remaining possessions-except one carefully hidden poem. </a:t>
            </a:r>
          </a:p>
        </p:txBody>
      </p:sp>
      <p:grpSp>
        <p:nvGrpSpPr>
          <p:cNvPr id="15"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16" name="Freeform: Shape 15">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192344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AB01DC-C785-4E87-978B-AAB837C6AEB5}"/>
              </a:ext>
            </a:extLst>
          </p:cNvPr>
          <p:cNvSpPr>
            <a:spLocks noGrp="1"/>
          </p:cNvSpPr>
          <p:nvPr>
            <p:ph idx="1"/>
          </p:nvPr>
        </p:nvSpPr>
        <p:spPr>
          <a:xfrm>
            <a:off x="516836" y="132522"/>
            <a:ext cx="6228522" cy="6725478"/>
          </a:xfrm>
        </p:spPr>
        <p:txBody>
          <a:bodyPr>
            <a:noAutofit/>
          </a:bodyPr>
          <a:lstStyle/>
          <a:p>
            <a:r>
              <a:rPr lang="en-US" sz="2600" dirty="0">
                <a:solidFill>
                  <a:schemeClr val="bg1"/>
                </a:solidFill>
                <a:latin typeface="Edwardian Script ITC" panose="030303020407070D0804" pitchFamily="66" charset="0"/>
              </a:rPr>
              <a:t>Stay, shadow of contentment too short-lived,</a:t>
            </a:r>
          </a:p>
          <a:p>
            <a:r>
              <a:rPr lang="en-US" sz="2600" dirty="0">
                <a:solidFill>
                  <a:schemeClr val="bg1"/>
                </a:solidFill>
                <a:latin typeface="Edwardian Script ITC" panose="030303020407070D0804" pitchFamily="66" charset="0"/>
              </a:rPr>
              <a:t> illusion of enchantment I most prize,</a:t>
            </a:r>
          </a:p>
          <a:p>
            <a:r>
              <a:rPr lang="en-US" sz="2600" dirty="0">
                <a:solidFill>
                  <a:schemeClr val="bg1"/>
                </a:solidFill>
                <a:latin typeface="Edwardian Script ITC" panose="030303020407070D0804" pitchFamily="66" charset="0"/>
              </a:rPr>
              <a:t> fair image for whom happily I die,</a:t>
            </a:r>
          </a:p>
          <a:p>
            <a:r>
              <a:rPr lang="en-US" sz="2600" dirty="0">
                <a:solidFill>
                  <a:schemeClr val="bg1"/>
                </a:solidFill>
                <a:latin typeface="Edwardian Script ITC" panose="030303020407070D0804" pitchFamily="66" charset="0"/>
              </a:rPr>
              <a:t> sweet fiction for whom painfully I live.</a:t>
            </a:r>
          </a:p>
          <a:p>
            <a:r>
              <a:rPr lang="en-US" sz="2600" dirty="0">
                <a:solidFill>
                  <a:schemeClr val="bg1"/>
                </a:solidFill>
                <a:latin typeface="Edwardian Script ITC" panose="030303020407070D0804" pitchFamily="66" charset="0"/>
              </a:rPr>
              <a:t> If to your charms attracted I submit,</a:t>
            </a:r>
          </a:p>
          <a:p>
            <a:r>
              <a:rPr lang="en-US" sz="2600" dirty="0">
                <a:solidFill>
                  <a:schemeClr val="bg1"/>
                </a:solidFill>
                <a:latin typeface="Edwardian Script ITC" panose="030303020407070D0804" pitchFamily="66" charset="0"/>
              </a:rPr>
              <a:t> obedient, like steel to magnet fly,</a:t>
            </a:r>
          </a:p>
          <a:p>
            <a:r>
              <a:rPr lang="en-US" sz="2600" dirty="0">
                <a:solidFill>
                  <a:schemeClr val="bg1"/>
                </a:solidFill>
                <a:latin typeface="Edwardian Script ITC" panose="030303020407070D0804" pitchFamily="66" charset="0"/>
              </a:rPr>
              <a:t> by what logic do you flatter and entice,</a:t>
            </a:r>
          </a:p>
          <a:p>
            <a:r>
              <a:rPr lang="en-US" sz="2600" dirty="0">
                <a:solidFill>
                  <a:schemeClr val="bg1"/>
                </a:solidFill>
                <a:latin typeface="Edwardian Script ITC" panose="030303020407070D0804" pitchFamily="66" charset="0"/>
              </a:rPr>
              <a:t> only to flee, a taunting fugitive? </a:t>
            </a:r>
          </a:p>
          <a:p>
            <a:r>
              <a:rPr lang="en-US" sz="2600" dirty="0">
                <a:solidFill>
                  <a:schemeClr val="bg1"/>
                </a:solidFill>
                <a:latin typeface="Edwardian Script ITC" panose="030303020407070D0804" pitchFamily="66" charset="0"/>
              </a:rPr>
              <a:t>Tis no triumph that you so smugly boast</a:t>
            </a:r>
          </a:p>
          <a:p>
            <a:r>
              <a:rPr lang="en-US" sz="2600" dirty="0">
                <a:solidFill>
                  <a:schemeClr val="bg1"/>
                </a:solidFill>
                <a:latin typeface="Edwardian Script ITC" panose="030303020407070D0804" pitchFamily="66" charset="0"/>
              </a:rPr>
              <a:t> that I fell victim to your tyranny; </a:t>
            </a:r>
          </a:p>
          <a:p>
            <a:r>
              <a:rPr lang="en-US" sz="2600" dirty="0">
                <a:solidFill>
                  <a:schemeClr val="bg1"/>
                </a:solidFill>
                <a:latin typeface="Edwardian Script ITC" panose="030303020407070D0804" pitchFamily="66" charset="0"/>
              </a:rPr>
              <a:t>though from encircling bonds that held you fast</a:t>
            </a:r>
          </a:p>
          <a:p>
            <a:r>
              <a:rPr lang="en-US" sz="2600" dirty="0">
                <a:solidFill>
                  <a:schemeClr val="bg1"/>
                </a:solidFill>
                <a:latin typeface="Edwardian Script ITC" panose="030303020407070D0804" pitchFamily="66" charset="0"/>
              </a:rPr>
              <a:t> your elusive form too readily slipped free,</a:t>
            </a:r>
          </a:p>
          <a:p>
            <a:r>
              <a:rPr lang="en-US" sz="2600" dirty="0">
                <a:solidFill>
                  <a:schemeClr val="bg1"/>
                </a:solidFill>
                <a:latin typeface="Edwardian Script ITC" panose="030303020407070D0804" pitchFamily="66" charset="0"/>
              </a:rPr>
              <a:t> and though to my arms you are forever lost,</a:t>
            </a:r>
          </a:p>
          <a:p>
            <a:r>
              <a:rPr lang="en-US" sz="2600" dirty="0">
                <a:solidFill>
                  <a:schemeClr val="bg1"/>
                </a:solidFill>
                <a:latin typeface="Edwardian Script ITC" panose="030303020407070D0804" pitchFamily="66" charset="0"/>
              </a:rPr>
              <a:t> you are a prisoner in my fantasy.</a:t>
            </a:r>
          </a:p>
        </p:txBody>
      </p:sp>
      <p:pic>
        <p:nvPicPr>
          <p:cNvPr id="4" name="Picture 3">
            <a:extLst>
              <a:ext uri="{FF2B5EF4-FFF2-40B4-BE49-F238E27FC236}">
                <a16:creationId xmlns:a16="http://schemas.microsoft.com/office/drawing/2014/main" id="{E25CFC46-0FE5-4092-BCBA-63DC677646D3}"/>
              </a:ext>
            </a:extLst>
          </p:cNvPr>
          <p:cNvPicPr>
            <a:picLocks noChangeAspect="1"/>
          </p:cNvPicPr>
          <p:nvPr/>
        </p:nvPicPr>
        <p:blipFill>
          <a:blip r:embed="rId2"/>
          <a:stretch>
            <a:fillRect/>
          </a:stretch>
        </p:blipFill>
        <p:spPr>
          <a:xfrm>
            <a:off x="6851374" y="0"/>
            <a:ext cx="5340626" cy="6858000"/>
          </a:xfrm>
          <a:prstGeom prst="rect">
            <a:avLst/>
          </a:prstGeom>
        </p:spPr>
      </p:pic>
    </p:spTree>
    <p:extLst>
      <p:ext uri="{BB962C8B-B14F-4D97-AF65-F5344CB8AC3E}">
        <p14:creationId xmlns:p14="http://schemas.microsoft.com/office/powerpoint/2010/main" val="34060050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8807031-AFD5-4B7E-8259-1B4E74B74318}"/>
              </a:ext>
            </a:extLst>
          </p:cNvPr>
          <p:cNvPicPr>
            <a:picLocks noChangeAspect="1"/>
          </p:cNvPicPr>
          <p:nvPr/>
        </p:nvPicPr>
        <p:blipFill rotWithShape="1">
          <a:blip r:embed="rId2">
            <a:alphaModFix amt="50000"/>
          </a:blip>
          <a:srcRect l="24844" r="8490"/>
          <a:stretch/>
        </p:blipFill>
        <p:spPr>
          <a:xfrm>
            <a:off x="20" y="1"/>
            <a:ext cx="12191980" cy="6857999"/>
          </a:xfrm>
          <a:prstGeom prst="rect">
            <a:avLst/>
          </a:prstGeom>
        </p:spPr>
      </p:pic>
      <p:sp>
        <p:nvSpPr>
          <p:cNvPr id="2" name="Title 1">
            <a:extLst>
              <a:ext uri="{FF2B5EF4-FFF2-40B4-BE49-F238E27FC236}">
                <a16:creationId xmlns:a16="http://schemas.microsoft.com/office/drawing/2014/main" id="{69996BFE-0D5B-4469-85DB-74773722F25D}"/>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dirty="0">
                <a:solidFill>
                  <a:srgbClr val="FFFFFF"/>
                </a:solidFill>
                <a:latin typeface="Edwardian Script ITC" panose="030303020407070D0804" pitchFamily="66" charset="0"/>
              </a:rPr>
              <a:t>Thanks for your attention</a:t>
            </a:r>
          </a:p>
        </p:txBody>
      </p:sp>
    </p:spTree>
    <p:extLst>
      <p:ext uri="{BB962C8B-B14F-4D97-AF65-F5344CB8AC3E}">
        <p14:creationId xmlns:p14="http://schemas.microsoft.com/office/powerpoint/2010/main" val="3876093995"/>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1F543-8450-499D-B83B-8C526ACEA43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399887F-151C-4D01-ABDF-CF056EF39966}"/>
              </a:ext>
            </a:extLst>
          </p:cNvPr>
          <p:cNvSpPr>
            <a:spLocks noGrp="1"/>
          </p:cNvSpPr>
          <p:nvPr>
            <p:ph idx="1"/>
          </p:nvPr>
        </p:nvSpPr>
        <p:spPr/>
        <p:txBody>
          <a:bodyPr/>
          <a:lstStyle/>
          <a:p>
            <a:endParaRPr lang="en-US"/>
          </a:p>
        </p:txBody>
      </p:sp>
      <p:pic>
        <p:nvPicPr>
          <p:cNvPr id="6" name="Picture 5">
            <a:extLst>
              <a:ext uri="{FF2B5EF4-FFF2-40B4-BE49-F238E27FC236}">
                <a16:creationId xmlns:a16="http://schemas.microsoft.com/office/drawing/2014/main" id="{6463E920-4665-471B-A178-4D6B7E9FFA5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60765665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5396781C-32A1-4FDA-A83B-A7FF8C1B1E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E69FE2-4A8E-441F-A791-264852478369}"/>
              </a:ext>
            </a:extLst>
          </p:cNvPr>
          <p:cNvSpPr>
            <a:spLocks noGrp="1"/>
          </p:cNvSpPr>
          <p:nvPr>
            <p:ph type="title"/>
          </p:nvPr>
        </p:nvSpPr>
        <p:spPr>
          <a:xfrm>
            <a:off x="5138715" y="448437"/>
            <a:ext cx="6140449" cy="1323439"/>
          </a:xfrm>
        </p:spPr>
        <p:txBody>
          <a:bodyPr anchor="t">
            <a:normAutofit fontScale="90000"/>
          </a:bodyPr>
          <a:lstStyle/>
          <a:p>
            <a:r>
              <a:rPr lang="en-US" sz="6000" dirty="0">
                <a:solidFill>
                  <a:schemeClr val="bg1"/>
                </a:solidFill>
                <a:latin typeface="Edwardian Script ITC" panose="030303020407070D0804" pitchFamily="66" charset="0"/>
              </a:rPr>
              <a:t>Role of women in literature</a:t>
            </a:r>
            <a:br>
              <a:rPr lang="en-US" sz="4000" dirty="0">
                <a:solidFill>
                  <a:schemeClr val="bg1"/>
                </a:solidFill>
              </a:rPr>
            </a:br>
            <a:endParaRPr lang="en-US" sz="4000" dirty="0">
              <a:solidFill>
                <a:schemeClr val="bg1"/>
              </a:solidFill>
            </a:endParaRPr>
          </a:p>
        </p:txBody>
      </p:sp>
      <p:pic>
        <p:nvPicPr>
          <p:cNvPr id="4" name="Picture 3">
            <a:extLst>
              <a:ext uri="{FF2B5EF4-FFF2-40B4-BE49-F238E27FC236}">
                <a16:creationId xmlns:a16="http://schemas.microsoft.com/office/drawing/2014/main" id="{1D7DF453-0847-42B5-8628-231D388BA633}"/>
              </a:ext>
            </a:extLst>
          </p:cNvPr>
          <p:cNvPicPr>
            <a:picLocks noChangeAspect="1"/>
          </p:cNvPicPr>
          <p:nvPr/>
        </p:nvPicPr>
        <p:blipFill rotWithShape="1">
          <a:blip r:embed="rId2"/>
          <a:srcRect b="3032"/>
          <a:stretch/>
        </p:blipFill>
        <p:spPr>
          <a:xfrm>
            <a:off x="0" y="-1"/>
            <a:ext cx="4346505" cy="5978769"/>
          </a:xfrm>
          <a:custGeom>
            <a:avLst/>
            <a:gdLst/>
            <a:ahLst/>
            <a:cxnLst/>
            <a:rect l="l" t="t" r="r" b="b"/>
            <a:pathLst>
              <a:path w="4546602" h="6858000">
                <a:moveTo>
                  <a:pt x="4221600" y="6662544"/>
                </a:moveTo>
                <a:lnTo>
                  <a:pt x="4210150" y="6683027"/>
                </a:lnTo>
                <a:lnTo>
                  <a:pt x="4207002" y="6702976"/>
                </a:lnTo>
                <a:lnTo>
                  <a:pt x="4207002" y="6702977"/>
                </a:lnTo>
                <a:cubicBezTo>
                  <a:pt x="4207407" y="6716169"/>
                  <a:pt x="4212552" y="6729219"/>
                  <a:pt x="4220838" y="6742553"/>
                </a:cubicBezTo>
                <a:lnTo>
                  <a:pt x="4220839" y="6742555"/>
                </a:lnTo>
                <a:lnTo>
                  <a:pt x="4240316" y="6812062"/>
                </a:lnTo>
                <a:lnTo>
                  <a:pt x="4235543" y="6776800"/>
                </a:lnTo>
                <a:lnTo>
                  <a:pt x="4220839" y="6742555"/>
                </a:lnTo>
                <a:lnTo>
                  <a:pt x="4220838" y="6742552"/>
                </a:lnTo>
                <a:lnTo>
                  <a:pt x="4207002" y="6702976"/>
                </a:lnTo>
                <a:close/>
                <a:moveTo>
                  <a:pt x="4189594" y="6564620"/>
                </a:moveTo>
                <a:lnTo>
                  <a:pt x="4189594" y="6564621"/>
                </a:lnTo>
                <a:cubicBezTo>
                  <a:pt x="4199883" y="6575479"/>
                  <a:pt x="4205977" y="6582147"/>
                  <a:pt x="4212073" y="6588626"/>
                </a:cubicBezTo>
                <a:lnTo>
                  <a:pt x="4228695" y="6625225"/>
                </a:lnTo>
                <a:lnTo>
                  <a:pt x="4221601" y="6662541"/>
                </a:lnTo>
                <a:lnTo>
                  <a:pt x="4221600" y="6662541"/>
                </a:lnTo>
                <a:lnTo>
                  <a:pt x="4221600" y="6662542"/>
                </a:lnTo>
                <a:lnTo>
                  <a:pt x="4221601" y="6662541"/>
                </a:lnTo>
                <a:lnTo>
                  <a:pt x="4228684" y="6645552"/>
                </a:lnTo>
                <a:lnTo>
                  <a:pt x="4228695" y="6625225"/>
                </a:lnTo>
                <a:lnTo>
                  <a:pt x="4228695" y="6625224"/>
                </a:lnTo>
                <a:cubicBezTo>
                  <a:pt x="4226599" y="6611342"/>
                  <a:pt x="4220551" y="6597578"/>
                  <a:pt x="4212073" y="6588625"/>
                </a:cubicBezTo>
                <a:close/>
                <a:moveTo>
                  <a:pt x="4269915" y="6438981"/>
                </a:moveTo>
                <a:lnTo>
                  <a:pt x="4249984" y="6463840"/>
                </a:lnTo>
                <a:lnTo>
                  <a:pt x="4249982" y="6463849"/>
                </a:lnTo>
                <a:lnTo>
                  <a:pt x="4236188" y="6513012"/>
                </a:lnTo>
                <a:lnTo>
                  <a:pt x="4217381" y="6546194"/>
                </a:lnTo>
                <a:lnTo>
                  <a:pt x="4217381" y="6546195"/>
                </a:lnTo>
                <a:lnTo>
                  <a:pt x="4233719" y="6521804"/>
                </a:lnTo>
                <a:lnTo>
                  <a:pt x="4236188" y="6513012"/>
                </a:lnTo>
                <a:lnTo>
                  <a:pt x="4238998" y="6508052"/>
                </a:lnTo>
                <a:lnTo>
                  <a:pt x="4249982" y="6463849"/>
                </a:lnTo>
                <a:lnTo>
                  <a:pt x="4249984" y="6463841"/>
                </a:lnTo>
                <a:cubicBezTo>
                  <a:pt x="4252937" y="6451650"/>
                  <a:pt x="4260413" y="6444077"/>
                  <a:pt x="4269915" y="6438981"/>
                </a:cubicBezTo>
                <a:close/>
                <a:moveTo>
                  <a:pt x="4355914" y="6364769"/>
                </a:moveTo>
                <a:lnTo>
                  <a:pt x="4354607" y="6387910"/>
                </a:lnTo>
                <a:lnTo>
                  <a:pt x="4351952" y="6393385"/>
                </a:lnTo>
                <a:lnTo>
                  <a:pt x="4345189" y="6407332"/>
                </a:lnTo>
                <a:lnTo>
                  <a:pt x="4345189" y="6407333"/>
                </a:lnTo>
                <a:lnTo>
                  <a:pt x="4351952" y="6393385"/>
                </a:lnTo>
                <a:lnTo>
                  <a:pt x="4354608" y="6387910"/>
                </a:lnTo>
                <a:close/>
                <a:moveTo>
                  <a:pt x="4116820" y="4221391"/>
                </a:moveTo>
                <a:lnTo>
                  <a:pt x="4116820" y="4221392"/>
                </a:lnTo>
                <a:cubicBezTo>
                  <a:pt x="4117582" y="4232061"/>
                  <a:pt x="4117772" y="4243873"/>
                  <a:pt x="4122536" y="4253015"/>
                </a:cubicBezTo>
                <a:cubicBezTo>
                  <a:pt x="4134729" y="4277402"/>
                  <a:pt x="4150349" y="4300071"/>
                  <a:pt x="4162352" y="4324646"/>
                </a:cubicBezTo>
                <a:lnTo>
                  <a:pt x="4171306" y="4363891"/>
                </a:lnTo>
                <a:lnTo>
                  <a:pt x="4170544" y="4482004"/>
                </a:lnTo>
                <a:cubicBezTo>
                  <a:pt x="4167876" y="4546776"/>
                  <a:pt x="4167304" y="4612500"/>
                  <a:pt x="4110534" y="4659174"/>
                </a:cubicBezTo>
                <a:cubicBezTo>
                  <a:pt x="4105962" y="4662986"/>
                  <a:pt x="4103294" y="4671176"/>
                  <a:pt x="4102532" y="4677655"/>
                </a:cubicBezTo>
                <a:cubicBezTo>
                  <a:pt x="4098913" y="4707564"/>
                  <a:pt x="4098531" y="4738235"/>
                  <a:pt x="4092625" y="4767764"/>
                </a:cubicBezTo>
                <a:cubicBezTo>
                  <a:pt x="4090244" y="4779575"/>
                  <a:pt x="4089435" y="4790386"/>
                  <a:pt x="4091316" y="4800483"/>
                </a:cubicBezTo>
                <a:lnTo>
                  <a:pt x="4091316" y="4800484"/>
                </a:lnTo>
                <a:cubicBezTo>
                  <a:pt x="4093197" y="4810581"/>
                  <a:pt x="4097770" y="4819964"/>
                  <a:pt x="4106152" y="4828917"/>
                </a:cubicBezTo>
                <a:lnTo>
                  <a:pt x="4128333" y="4863343"/>
                </a:lnTo>
                <a:lnTo>
                  <a:pt x="4135862" y="4889275"/>
                </a:lnTo>
                <a:lnTo>
                  <a:pt x="4134157" y="4912168"/>
                </a:lnTo>
                <a:cubicBezTo>
                  <a:pt x="4132442" y="4919978"/>
                  <a:pt x="4132085" y="4927122"/>
                  <a:pt x="4132755" y="4933805"/>
                </a:cubicBezTo>
                <a:lnTo>
                  <a:pt x="4132755" y="4933806"/>
                </a:lnTo>
                <a:lnTo>
                  <a:pt x="4132757" y="4933810"/>
                </a:lnTo>
                <a:lnTo>
                  <a:pt x="4137514" y="4952673"/>
                </a:lnTo>
                <a:lnTo>
                  <a:pt x="4140307" y="4957453"/>
                </a:lnTo>
                <a:lnTo>
                  <a:pt x="4141585" y="4961456"/>
                </a:lnTo>
                <a:cubicBezTo>
                  <a:pt x="4146096" y="4970097"/>
                  <a:pt x="4151802" y="4978393"/>
                  <a:pt x="4157589" y="4987038"/>
                </a:cubicBezTo>
                <a:cubicBezTo>
                  <a:pt x="4168828" y="5003802"/>
                  <a:pt x="4182926" y="5022853"/>
                  <a:pt x="4184068" y="5041522"/>
                </a:cubicBezTo>
                <a:cubicBezTo>
                  <a:pt x="4184687" y="5052096"/>
                  <a:pt x="4187605" y="5062300"/>
                  <a:pt x="4191284" y="5072376"/>
                </a:cubicBezTo>
                <a:lnTo>
                  <a:pt x="4197188" y="5087444"/>
                </a:lnTo>
                <a:lnTo>
                  <a:pt x="4210215" y="5133220"/>
                </a:lnTo>
                <a:lnTo>
                  <a:pt x="4210217" y="5133225"/>
                </a:lnTo>
                <a:lnTo>
                  <a:pt x="4203501" y="5166113"/>
                </a:lnTo>
                <a:lnTo>
                  <a:pt x="4203501" y="5166114"/>
                </a:lnTo>
                <a:cubicBezTo>
                  <a:pt x="4202739" y="5167638"/>
                  <a:pt x="4203311" y="5169781"/>
                  <a:pt x="4204192" y="5172091"/>
                </a:cubicBezTo>
                <a:lnTo>
                  <a:pt x="4206739" y="5179068"/>
                </a:lnTo>
                <a:lnTo>
                  <a:pt x="4206573" y="5229433"/>
                </a:lnTo>
                <a:lnTo>
                  <a:pt x="4196024" y="5248936"/>
                </a:lnTo>
                <a:lnTo>
                  <a:pt x="4183116" y="5272796"/>
                </a:lnTo>
                <a:cubicBezTo>
                  <a:pt x="4171471" y="5285441"/>
                  <a:pt x="4163765" y="5298595"/>
                  <a:pt x="4159213" y="5312288"/>
                </a:cubicBezTo>
                <a:lnTo>
                  <a:pt x="4158157" y="5321350"/>
                </a:lnTo>
                <a:lnTo>
                  <a:pt x="4155683" y="5326163"/>
                </a:lnTo>
                <a:lnTo>
                  <a:pt x="4154237" y="5355014"/>
                </a:lnTo>
                <a:lnTo>
                  <a:pt x="4154237" y="5355015"/>
                </a:lnTo>
                <a:cubicBezTo>
                  <a:pt x="4154886" y="5364883"/>
                  <a:pt x="4156589" y="5375003"/>
                  <a:pt x="4159113" y="5385385"/>
                </a:cubicBezTo>
                <a:cubicBezTo>
                  <a:pt x="4162352" y="5398722"/>
                  <a:pt x="4164638" y="5412058"/>
                  <a:pt x="4167304" y="5425583"/>
                </a:cubicBezTo>
                <a:cubicBezTo>
                  <a:pt x="4171114" y="5443871"/>
                  <a:pt x="4175116" y="5462352"/>
                  <a:pt x="4178926" y="5480638"/>
                </a:cubicBezTo>
                <a:lnTo>
                  <a:pt x="4183450" y="5507668"/>
                </a:lnTo>
                <a:lnTo>
                  <a:pt x="4172831" y="5531692"/>
                </a:lnTo>
                <a:lnTo>
                  <a:pt x="4172830" y="5531693"/>
                </a:lnTo>
                <a:cubicBezTo>
                  <a:pt x="4165781" y="5537600"/>
                  <a:pt x="4162589" y="5542649"/>
                  <a:pt x="4162685" y="5547578"/>
                </a:cubicBezTo>
                <a:lnTo>
                  <a:pt x="4162685" y="5547579"/>
                </a:lnTo>
                <a:cubicBezTo>
                  <a:pt x="4162780" y="5552508"/>
                  <a:pt x="4166162" y="5557318"/>
                  <a:pt x="4172258" y="5562747"/>
                </a:cubicBezTo>
                <a:cubicBezTo>
                  <a:pt x="4214932" y="5600468"/>
                  <a:pt x="4241603" y="5646190"/>
                  <a:pt x="4243506" y="5704484"/>
                </a:cubicBezTo>
                <a:cubicBezTo>
                  <a:pt x="4243888" y="5716486"/>
                  <a:pt x="4246554" y="5728679"/>
                  <a:pt x="4249412" y="5740489"/>
                </a:cubicBezTo>
                <a:cubicBezTo>
                  <a:pt x="4251127" y="5747729"/>
                  <a:pt x="4253033" y="5756494"/>
                  <a:pt x="4258177" y="5760874"/>
                </a:cubicBezTo>
                <a:cubicBezTo>
                  <a:pt x="4297420" y="5794975"/>
                  <a:pt x="4324663" y="5837458"/>
                  <a:pt x="4346573" y="5883752"/>
                </a:cubicBezTo>
                <a:lnTo>
                  <a:pt x="4346575" y="5883756"/>
                </a:lnTo>
                <a:lnTo>
                  <a:pt x="4364477" y="5935946"/>
                </a:lnTo>
                <a:lnTo>
                  <a:pt x="4364478" y="5935950"/>
                </a:lnTo>
                <a:lnTo>
                  <a:pt x="4360859" y="5993290"/>
                </a:lnTo>
                <a:lnTo>
                  <a:pt x="4360858" y="5993291"/>
                </a:lnTo>
                <a:cubicBezTo>
                  <a:pt x="4359717" y="6004531"/>
                  <a:pt x="4359906" y="6017485"/>
                  <a:pt x="4354382" y="6026440"/>
                </a:cubicBezTo>
                <a:cubicBezTo>
                  <a:pt x="4337045" y="6054825"/>
                  <a:pt x="4318377" y="6082258"/>
                  <a:pt x="4298182" y="6108738"/>
                </a:cubicBezTo>
                <a:cubicBezTo>
                  <a:pt x="4289514" y="6120074"/>
                  <a:pt x="4284561" y="6126884"/>
                  <a:pt x="4284490" y="6133314"/>
                </a:cubicBezTo>
                <a:lnTo>
                  <a:pt x="4284490" y="6133315"/>
                </a:lnTo>
                <a:lnTo>
                  <a:pt x="4288190" y="6143190"/>
                </a:lnTo>
                <a:lnTo>
                  <a:pt x="4300086" y="6155600"/>
                </a:lnTo>
                <a:lnTo>
                  <a:pt x="4300088" y="6155603"/>
                </a:lnTo>
                <a:cubicBezTo>
                  <a:pt x="4322377" y="6175798"/>
                  <a:pt x="4333998" y="6200945"/>
                  <a:pt x="4338759" y="6228757"/>
                </a:cubicBezTo>
                <a:lnTo>
                  <a:pt x="4356096" y="6361540"/>
                </a:lnTo>
                <a:lnTo>
                  <a:pt x="4356096" y="6361539"/>
                </a:lnTo>
                <a:cubicBezTo>
                  <a:pt x="4352476" y="6317151"/>
                  <a:pt x="4346190" y="6272764"/>
                  <a:pt x="4338759" y="6228756"/>
                </a:cubicBezTo>
                <a:cubicBezTo>
                  <a:pt x="4333998" y="6200944"/>
                  <a:pt x="4322377" y="6175797"/>
                  <a:pt x="4300088" y="6155602"/>
                </a:cubicBezTo>
                <a:lnTo>
                  <a:pt x="4300086" y="6155600"/>
                </a:lnTo>
                <a:lnTo>
                  <a:pt x="4284490" y="6133315"/>
                </a:lnTo>
                <a:lnTo>
                  <a:pt x="4298182" y="6108739"/>
                </a:lnTo>
                <a:cubicBezTo>
                  <a:pt x="4318377" y="6082259"/>
                  <a:pt x="4337045" y="6054826"/>
                  <a:pt x="4354382" y="6026441"/>
                </a:cubicBezTo>
                <a:cubicBezTo>
                  <a:pt x="4359906" y="6017486"/>
                  <a:pt x="4359717" y="6004532"/>
                  <a:pt x="4360858" y="5993292"/>
                </a:cubicBezTo>
                <a:lnTo>
                  <a:pt x="4360859" y="5993290"/>
                </a:lnTo>
                <a:lnTo>
                  <a:pt x="4364311" y="5964477"/>
                </a:lnTo>
                <a:lnTo>
                  <a:pt x="4364478" y="5935950"/>
                </a:lnTo>
                <a:lnTo>
                  <a:pt x="4364478" y="5935949"/>
                </a:lnTo>
                <a:lnTo>
                  <a:pt x="4364477" y="5935946"/>
                </a:lnTo>
                <a:lnTo>
                  <a:pt x="4357598" y="5909351"/>
                </a:lnTo>
                <a:lnTo>
                  <a:pt x="4346575" y="5883756"/>
                </a:lnTo>
                <a:lnTo>
                  <a:pt x="4346573" y="5883751"/>
                </a:lnTo>
                <a:cubicBezTo>
                  <a:pt x="4324663" y="5837457"/>
                  <a:pt x="4297420" y="5794974"/>
                  <a:pt x="4258177" y="5760873"/>
                </a:cubicBezTo>
                <a:cubicBezTo>
                  <a:pt x="4253033" y="5756493"/>
                  <a:pt x="4251127" y="5747728"/>
                  <a:pt x="4249412" y="5740488"/>
                </a:cubicBezTo>
                <a:cubicBezTo>
                  <a:pt x="4246554" y="5728678"/>
                  <a:pt x="4243888" y="5716485"/>
                  <a:pt x="4243506" y="5704483"/>
                </a:cubicBezTo>
                <a:cubicBezTo>
                  <a:pt x="4241603" y="5646189"/>
                  <a:pt x="4214932" y="5600467"/>
                  <a:pt x="4172258" y="5562746"/>
                </a:cubicBezTo>
                <a:lnTo>
                  <a:pt x="4162685" y="5547578"/>
                </a:lnTo>
                <a:lnTo>
                  <a:pt x="4172830" y="5531694"/>
                </a:lnTo>
                <a:lnTo>
                  <a:pt x="4172831" y="5531692"/>
                </a:lnTo>
                <a:lnTo>
                  <a:pt x="4181230" y="5520422"/>
                </a:lnTo>
                <a:lnTo>
                  <a:pt x="4183450" y="5507668"/>
                </a:lnTo>
                <a:lnTo>
                  <a:pt x="4183450" y="5507667"/>
                </a:lnTo>
                <a:cubicBezTo>
                  <a:pt x="4183403" y="5498832"/>
                  <a:pt x="4180831" y="5489497"/>
                  <a:pt x="4178926" y="5480637"/>
                </a:cubicBezTo>
                <a:cubicBezTo>
                  <a:pt x="4175116" y="5462351"/>
                  <a:pt x="4171114" y="5443870"/>
                  <a:pt x="4167304" y="5425582"/>
                </a:cubicBezTo>
                <a:cubicBezTo>
                  <a:pt x="4164638" y="5412057"/>
                  <a:pt x="4162352" y="5398721"/>
                  <a:pt x="4159113" y="5385384"/>
                </a:cubicBezTo>
                <a:lnTo>
                  <a:pt x="4154237" y="5355014"/>
                </a:lnTo>
                <a:lnTo>
                  <a:pt x="4158157" y="5321350"/>
                </a:lnTo>
                <a:lnTo>
                  <a:pt x="4183116" y="5272797"/>
                </a:lnTo>
                <a:lnTo>
                  <a:pt x="4196024" y="5248936"/>
                </a:lnTo>
                <a:lnTo>
                  <a:pt x="4206573" y="5229434"/>
                </a:lnTo>
                <a:cubicBezTo>
                  <a:pt x="4210407" y="5213598"/>
                  <a:pt x="4210359" y="5196595"/>
                  <a:pt x="4206739" y="5179068"/>
                </a:cubicBezTo>
                <a:lnTo>
                  <a:pt x="4206739" y="5179067"/>
                </a:lnTo>
                <a:cubicBezTo>
                  <a:pt x="4206263" y="5176876"/>
                  <a:pt x="4205074" y="5174400"/>
                  <a:pt x="4204192" y="5172090"/>
                </a:cubicBezTo>
                <a:lnTo>
                  <a:pt x="4203501" y="5166114"/>
                </a:lnTo>
                <a:lnTo>
                  <a:pt x="4210217" y="5133225"/>
                </a:lnTo>
                <a:lnTo>
                  <a:pt x="4210217" y="5133224"/>
                </a:lnTo>
                <a:lnTo>
                  <a:pt x="4210215" y="5133220"/>
                </a:lnTo>
                <a:lnTo>
                  <a:pt x="4203072" y="5102461"/>
                </a:lnTo>
                <a:lnTo>
                  <a:pt x="4197188" y="5087444"/>
                </a:lnTo>
                <a:lnTo>
                  <a:pt x="4197182" y="5087423"/>
                </a:lnTo>
                <a:cubicBezTo>
                  <a:pt x="4191096" y="5072411"/>
                  <a:pt x="4184997" y="5057381"/>
                  <a:pt x="4184068" y="5041521"/>
                </a:cubicBezTo>
                <a:cubicBezTo>
                  <a:pt x="4182926" y="5022852"/>
                  <a:pt x="4168828" y="5003801"/>
                  <a:pt x="4157589" y="4987037"/>
                </a:cubicBezTo>
                <a:lnTo>
                  <a:pt x="4140307" y="4957453"/>
                </a:lnTo>
                <a:lnTo>
                  <a:pt x="4132757" y="4933810"/>
                </a:lnTo>
                <a:lnTo>
                  <a:pt x="4132755" y="4933805"/>
                </a:lnTo>
                <a:lnTo>
                  <a:pt x="4134157" y="4912169"/>
                </a:lnTo>
                <a:cubicBezTo>
                  <a:pt x="4135919" y="4904359"/>
                  <a:pt x="4136431" y="4896714"/>
                  <a:pt x="4135862" y="4889276"/>
                </a:cubicBezTo>
                <a:lnTo>
                  <a:pt x="4135862" y="4889275"/>
                </a:lnTo>
                <a:lnTo>
                  <a:pt x="4131084" y="4867614"/>
                </a:lnTo>
                <a:lnTo>
                  <a:pt x="4128333" y="4863343"/>
                </a:lnTo>
                <a:lnTo>
                  <a:pt x="4126583" y="4857317"/>
                </a:lnTo>
                <a:cubicBezTo>
                  <a:pt x="4121440" y="4847214"/>
                  <a:pt x="4114439" y="4837703"/>
                  <a:pt x="4106152" y="4828916"/>
                </a:cubicBezTo>
                <a:lnTo>
                  <a:pt x="4091316" y="4800483"/>
                </a:lnTo>
                <a:lnTo>
                  <a:pt x="4092625" y="4767765"/>
                </a:lnTo>
                <a:cubicBezTo>
                  <a:pt x="4098531" y="4738236"/>
                  <a:pt x="4098913" y="4707565"/>
                  <a:pt x="4102532" y="4677656"/>
                </a:cubicBezTo>
                <a:cubicBezTo>
                  <a:pt x="4103294" y="4671177"/>
                  <a:pt x="4105962" y="4662987"/>
                  <a:pt x="4110534" y="4659175"/>
                </a:cubicBezTo>
                <a:cubicBezTo>
                  <a:pt x="4167304" y="4612501"/>
                  <a:pt x="4167876" y="4546777"/>
                  <a:pt x="4170544" y="4482005"/>
                </a:cubicBezTo>
                <a:cubicBezTo>
                  <a:pt x="4172258" y="4442762"/>
                  <a:pt x="4172258" y="4403326"/>
                  <a:pt x="4171306" y="4363891"/>
                </a:cubicBezTo>
                <a:lnTo>
                  <a:pt x="4171306" y="4363890"/>
                </a:lnTo>
                <a:cubicBezTo>
                  <a:pt x="4171114" y="4350554"/>
                  <a:pt x="4168066" y="4336457"/>
                  <a:pt x="4162352" y="4324645"/>
                </a:cubicBezTo>
                <a:cubicBezTo>
                  <a:pt x="4150349" y="4300070"/>
                  <a:pt x="4134729" y="4277401"/>
                  <a:pt x="4122536" y="4253014"/>
                </a:cubicBezTo>
                <a:close/>
                <a:moveTo>
                  <a:pt x="4113010" y="4165383"/>
                </a:moveTo>
                <a:lnTo>
                  <a:pt x="4113010" y="4165384"/>
                </a:lnTo>
                <a:lnTo>
                  <a:pt x="4116915" y="4192388"/>
                </a:lnTo>
                <a:lnTo>
                  <a:pt x="4116915" y="4192387"/>
                </a:lnTo>
                <a:cubicBezTo>
                  <a:pt x="4117011" y="4182767"/>
                  <a:pt x="4116439" y="4173480"/>
                  <a:pt x="4113010" y="4165383"/>
                </a:cubicBezTo>
                <a:close/>
                <a:moveTo>
                  <a:pt x="4100628" y="3885338"/>
                </a:moveTo>
                <a:lnTo>
                  <a:pt x="4100628" y="3885339"/>
                </a:lnTo>
                <a:cubicBezTo>
                  <a:pt x="4110344" y="3897722"/>
                  <a:pt x="4117750" y="3910319"/>
                  <a:pt x="4123009" y="3923125"/>
                </a:cubicBezTo>
                <a:lnTo>
                  <a:pt x="4132513" y="3962160"/>
                </a:lnTo>
                <a:lnTo>
                  <a:pt x="4116821" y="4043838"/>
                </a:lnTo>
                <a:lnTo>
                  <a:pt x="4116820" y="4043839"/>
                </a:lnTo>
                <a:cubicBezTo>
                  <a:pt x="4108057" y="4063842"/>
                  <a:pt x="4102675" y="4083702"/>
                  <a:pt x="4101699" y="4103825"/>
                </a:cubicBezTo>
                <a:lnTo>
                  <a:pt x="4101699" y="4103826"/>
                </a:lnTo>
                <a:lnTo>
                  <a:pt x="4103666" y="4134255"/>
                </a:lnTo>
                <a:lnTo>
                  <a:pt x="4113010" y="4165382"/>
                </a:lnTo>
                <a:lnTo>
                  <a:pt x="4101699" y="4103826"/>
                </a:lnTo>
                <a:lnTo>
                  <a:pt x="4116820" y="4043840"/>
                </a:lnTo>
                <a:lnTo>
                  <a:pt x="4116821" y="4043838"/>
                </a:lnTo>
                <a:lnTo>
                  <a:pt x="4130123" y="4002410"/>
                </a:lnTo>
                <a:lnTo>
                  <a:pt x="4132513" y="3962160"/>
                </a:lnTo>
                <a:lnTo>
                  <a:pt x="4132513" y="3962159"/>
                </a:lnTo>
                <a:cubicBezTo>
                  <a:pt x="4130251" y="3935727"/>
                  <a:pt x="4120060" y="3910104"/>
                  <a:pt x="4100628" y="3885338"/>
                </a:cubicBezTo>
                <a:close/>
                <a:moveTo>
                  <a:pt x="4115391" y="3670561"/>
                </a:moveTo>
                <a:lnTo>
                  <a:pt x="4117820" y="3680164"/>
                </a:lnTo>
                <a:lnTo>
                  <a:pt x="4113772" y="3734837"/>
                </a:lnTo>
                <a:lnTo>
                  <a:pt x="4113772" y="3734838"/>
                </a:lnTo>
                <a:cubicBezTo>
                  <a:pt x="4112820" y="3741316"/>
                  <a:pt x="4111486" y="3749126"/>
                  <a:pt x="4114154" y="3754653"/>
                </a:cubicBezTo>
                <a:lnTo>
                  <a:pt x="4120511" y="3789776"/>
                </a:lnTo>
                <a:lnTo>
                  <a:pt x="4105580" y="3822472"/>
                </a:lnTo>
                <a:cubicBezTo>
                  <a:pt x="4098532" y="3831902"/>
                  <a:pt x="4092912" y="3842046"/>
                  <a:pt x="4091245" y="3852619"/>
                </a:cubicBezTo>
                <a:lnTo>
                  <a:pt x="4091245" y="3852620"/>
                </a:lnTo>
                <a:lnTo>
                  <a:pt x="4092025" y="3868764"/>
                </a:lnTo>
                <a:lnTo>
                  <a:pt x="4100628" y="3885337"/>
                </a:lnTo>
                <a:lnTo>
                  <a:pt x="4091245" y="3852620"/>
                </a:lnTo>
                <a:lnTo>
                  <a:pt x="4105580" y="3822473"/>
                </a:lnTo>
                <a:cubicBezTo>
                  <a:pt x="4113772" y="3811614"/>
                  <a:pt x="4118916" y="3800897"/>
                  <a:pt x="4120511" y="3789777"/>
                </a:cubicBezTo>
                <a:lnTo>
                  <a:pt x="4120511" y="3789776"/>
                </a:lnTo>
                <a:cubicBezTo>
                  <a:pt x="4122107" y="3778655"/>
                  <a:pt x="4120154" y="3767130"/>
                  <a:pt x="4114154" y="3754652"/>
                </a:cubicBezTo>
                <a:lnTo>
                  <a:pt x="4113772" y="3734838"/>
                </a:lnTo>
                <a:lnTo>
                  <a:pt x="4117820" y="3680164"/>
                </a:lnTo>
                <a:lnTo>
                  <a:pt x="4117820" y="3680163"/>
                </a:lnTo>
                <a:close/>
                <a:moveTo>
                  <a:pt x="4185711" y="2836172"/>
                </a:moveTo>
                <a:lnTo>
                  <a:pt x="4177020" y="2848793"/>
                </a:lnTo>
                <a:cubicBezTo>
                  <a:pt x="4172020" y="2865010"/>
                  <a:pt x="4166162" y="2881307"/>
                  <a:pt x="4161416" y="2897785"/>
                </a:cubicBezTo>
                <a:lnTo>
                  <a:pt x="4160387" y="2903551"/>
                </a:lnTo>
                <a:lnTo>
                  <a:pt x="4157113" y="2914328"/>
                </a:lnTo>
                <a:lnTo>
                  <a:pt x="4152482" y="2947859"/>
                </a:lnTo>
                <a:lnTo>
                  <a:pt x="4152481" y="2947862"/>
                </a:lnTo>
                <a:lnTo>
                  <a:pt x="4152481" y="2947863"/>
                </a:lnTo>
                <a:cubicBezTo>
                  <a:pt x="4152112" y="2959157"/>
                  <a:pt x="4153112" y="2970576"/>
                  <a:pt x="4156065" y="2982149"/>
                </a:cubicBezTo>
                <a:lnTo>
                  <a:pt x="4167758" y="3077402"/>
                </a:lnTo>
                <a:lnTo>
                  <a:pt x="4155303" y="3172654"/>
                </a:lnTo>
                <a:cubicBezTo>
                  <a:pt x="4129394" y="3276480"/>
                  <a:pt x="4101962" y="3380305"/>
                  <a:pt x="4107676" y="3489467"/>
                </a:cubicBezTo>
                <a:cubicBezTo>
                  <a:pt x="4108628" y="3507563"/>
                  <a:pt x="4097007" y="3529090"/>
                  <a:pt x="4085577" y="3544713"/>
                </a:cubicBezTo>
                <a:cubicBezTo>
                  <a:pt x="4074719" y="3559668"/>
                  <a:pt x="4068860" y="3566811"/>
                  <a:pt x="4067955" y="3574408"/>
                </a:cubicBezTo>
                <a:lnTo>
                  <a:pt x="4067956" y="3574408"/>
                </a:lnTo>
                <a:lnTo>
                  <a:pt x="4067955" y="3574409"/>
                </a:lnTo>
                <a:cubicBezTo>
                  <a:pt x="4067050" y="3582005"/>
                  <a:pt x="4071099" y="3590054"/>
                  <a:pt x="4080053" y="3606818"/>
                </a:cubicBezTo>
                <a:cubicBezTo>
                  <a:pt x="4084435" y="3614820"/>
                  <a:pt x="4087101" y="3624726"/>
                  <a:pt x="4093579" y="3630633"/>
                </a:cubicBezTo>
                <a:lnTo>
                  <a:pt x="4109452" y="3651926"/>
                </a:lnTo>
                <a:lnTo>
                  <a:pt x="4093579" y="3630632"/>
                </a:lnTo>
                <a:cubicBezTo>
                  <a:pt x="4087101" y="3624725"/>
                  <a:pt x="4084435" y="3614819"/>
                  <a:pt x="4080053" y="3606817"/>
                </a:cubicBezTo>
                <a:cubicBezTo>
                  <a:pt x="4075576" y="3598435"/>
                  <a:pt x="4072325" y="3592232"/>
                  <a:pt x="4070307" y="3587174"/>
                </a:cubicBezTo>
                <a:lnTo>
                  <a:pt x="4067956" y="3574408"/>
                </a:lnTo>
                <a:lnTo>
                  <a:pt x="4073034" y="3562321"/>
                </a:lnTo>
                <a:cubicBezTo>
                  <a:pt x="4075969" y="3557716"/>
                  <a:pt x="4080148" y="3552191"/>
                  <a:pt x="4085577" y="3544714"/>
                </a:cubicBezTo>
                <a:cubicBezTo>
                  <a:pt x="4097007" y="3529091"/>
                  <a:pt x="4108628" y="3507564"/>
                  <a:pt x="4107676" y="3489468"/>
                </a:cubicBezTo>
                <a:cubicBezTo>
                  <a:pt x="4101962" y="3380306"/>
                  <a:pt x="4129394" y="3276481"/>
                  <a:pt x="4155303" y="3172655"/>
                </a:cubicBezTo>
                <a:cubicBezTo>
                  <a:pt x="4163305" y="3140650"/>
                  <a:pt x="4167543" y="3109026"/>
                  <a:pt x="4167758" y="3077402"/>
                </a:cubicBezTo>
                <a:lnTo>
                  <a:pt x="4167758" y="3077401"/>
                </a:lnTo>
                <a:cubicBezTo>
                  <a:pt x="4167972" y="3045777"/>
                  <a:pt x="4164162" y="3014153"/>
                  <a:pt x="4156065" y="2982148"/>
                </a:cubicBezTo>
                <a:lnTo>
                  <a:pt x="4152481" y="2947863"/>
                </a:lnTo>
                <a:lnTo>
                  <a:pt x="4152482" y="2947859"/>
                </a:lnTo>
                <a:lnTo>
                  <a:pt x="4160387" y="2903551"/>
                </a:lnTo>
                <a:lnTo>
                  <a:pt x="4177020" y="2848794"/>
                </a:lnTo>
                <a:cubicBezTo>
                  <a:pt x="4178353" y="2844317"/>
                  <a:pt x="4181639" y="2839983"/>
                  <a:pt x="4185711" y="2836173"/>
                </a:cubicBezTo>
                <a:close/>
                <a:moveTo>
                  <a:pt x="3701225" y="1508458"/>
                </a:moveTo>
                <a:lnTo>
                  <a:pt x="3673131" y="1596214"/>
                </a:lnTo>
                <a:cubicBezTo>
                  <a:pt x="3670654" y="1604979"/>
                  <a:pt x="3672179" y="1615837"/>
                  <a:pt x="3675036" y="1624981"/>
                </a:cubicBezTo>
                <a:cubicBezTo>
                  <a:pt x="3684752" y="1656224"/>
                  <a:pt x="3709137" y="1676037"/>
                  <a:pt x="3731617" y="1697754"/>
                </a:cubicBezTo>
                <a:cubicBezTo>
                  <a:pt x="3741524" y="1707280"/>
                  <a:pt x="3748572" y="1720424"/>
                  <a:pt x="3754286" y="1733189"/>
                </a:cubicBezTo>
                <a:cubicBezTo>
                  <a:pt x="3768957" y="1766336"/>
                  <a:pt x="3782101" y="1800247"/>
                  <a:pt x="3796007" y="1833776"/>
                </a:cubicBezTo>
                <a:cubicBezTo>
                  <a:pt x="3797341" y="1837014"/>
                  <a:pt x="3800770" y="1839680"/>
                  <a:pt x="3803628" y="1842159"/>
                </a:cubicBezTo>
                <a:cubicBezTo>
                  <a:pt x="3833729" y="1866923"/>
                  <a:pt x="3864018" y="1891498"/>
                  <a:pt x="3894119" y="1916455"/>
                </a:cubicBezTo>
                <a:cubicBezTo>
                  <a:pt x="3899833" y="1921217"/>
                  <a:pt x="3904025" y="1928077"/>
                  <a:pt x="3909549" y="1933220"/>
                </a:cubicBezTo>
                <a:cubicBezTo>
                  <a:pt x="3917169" y="1940460"/>
                  <a:pt x="3924410" y="1949604"/>
                  <a:pt x="3933554" y="1953414"/>
                </a:cubicBezTo>
                <a:cubicBezTo>
                  <a:pt x="3962319" y="1965225"/>
                  <a:pt x="3974703" y="1987895"/>
                  <a:pt x="3980037" y="2016470"/>
                </a:cubicBezTo>
                <a:cubicBezTo>
                  <a:pt x="3984990" y="2042571"/>
                  <a:pt x="3989182" y="2068670"/>
                  <a:pt x="3994896" y="2094579"/>
                </a:cubicBezTo>
                <a:cubicBezTo>
                  <a:pt x="4001754" y="2126202"/>
                  <a:pt x="4009184" y="2157637"/>
                  <a:pt x="4017567" y="2188880"/>
                </a:cubicBezTo>
                <a:cubicBezTo>
                  <a:pt x="4021187" y="2202405"/>
                  <a:pt x="4025377" y="2216693"/>
                  <a:pt x="4032807" y="2228315"/>
                </a:cubicBezTo>
                <a:cubicBezTo>
                  <a:pt x="4053382" y="2260891"/>
                  <a:pt x="4067288" y="2295754"/>
                  <a:pt x="4061764" y="2334045"/>
                </a:cubicBezTo>
                <a:cubicBezTo>
                  <a:pt x="4057382" y="2364716"/>
                  <a:pt x="4068622" y="2390435"/>
                  <a:pt x="4086149" y="2409486"/>
                </a:cubicBezTo>
                <a:cubicBezTo>
                  <a:pt x="4094103" y="2418155"/>
                  <a:pt x="4099616" y="2426977"/>
                  <a:pt x="4103250" y="2435913"/>
                </a:cubicBezTo>
                <a:lnTo>
                  <a:pt x="4109081" y="2463018"/>
                </a:lnTo>
                <a:lnTo>
                  <a:pt x="4109080" y="2463031"/>
                </a:lnTo>
                <a:lnTo>
                  <a:pt x="4100439" y="2518262"/>
                </a:lnTo>
                <a:lnTo>
                  <a:pt x="4100438" y="2518264"/>
                </a:lnTo>
                <a:cubicBezTo>
                  <a:pt x="4097771" y="2527790"/>
                  <a:pt x="4096627" y="2536458"/>
                  <a:pt x="4096794" y="2545006"/>
                </a:cubicBezTo>
                <a:lnTo>
                  <a:pt x="4096794" y="2545007"/>
                </a:lnTo>
                <a:cubicBezTo>
                  <a:pt x="4096960" y="2553556"/>
                  <a:pt x="4098437" y="2561986"/>
                  <a:pt x="4101008" y="2571035"/>
                </a:cubicBezTo>
                <a:cubicBezTo>
                  <a:pt x="4113010" y="2612946"/>
                  <a:pt x="4145587" y="2640951"/>
                  <a:pt x="4174162" y="2668002"/>
                </a:cubicBezTo>
                <a:cubicBezTo>
                  <a:pt x="4198547" y="2691055"/>
                  <a:pt x="4212264" y="2716964"/>
                  <a:pt x="4222552" y="2745349"/>
                </a:cubicBezTo>
                <a:lnTo>
                  <a:pt x="4222553" y="2745352"/>
                </a:lnTo>
                <a:lnTo>
                  <a:pt x="4228473" y="2778006"/>
                </a:lnTo>
                <a:lnTo>
                  <a:pt x="4228053" y="2785440"/>
                </a:lnTo>
                <a:lnTo>
                  <a:pt x="4217974" y="2811780"/>
                </a:lnTo>
                <a:lnTo>
                  <a:pt x="4217970" y="2811787"/>
                </a:lnTo>
                <a:lnTo>
                  <a:pt x="4217971" y="2811787"/>
                </a:lnTo>
                <a:lnTo>
                  <a:pt x="4217974" y="2811780"/>
                </a:lnTo>
                <a:lnTo>
                  <a:pt x="4227624" y="2793023"/>
                </a:lnTo>
                <a:lnTo>
                  <a:pt x="4228053" y="2785440"/>
                </a:lnTo>
                <a:lnTo>
                  <a:pt x="4229253" y="2782305"/>
                </a:lnTo>
                <a:lnTo>
                  <a:pt x="4228473" y="2778006"/>
                </a:lnTo>
                <a:lnTo>
                  <a:pt x="4228883" y="2770757"/>
                </a:lnTo>
                <a:lnTo>
                  <a:pt x="4222553" y="2745352"/>
                </a:lnTo>
                <a:lnTo>
                  <a:pt x="4222552" y="2745348"/>
                </a:lnTo>
                <a:cubicBezTo>
                  <a:pt x="4212264" y="2716963"/>
                  <a:pt x="4198547" y="2691054"/>
                  <a:pt x="4174162" y="2668001"/>
                </a:cubicBezTo>
                <a:cubicBezTo>
                  <a:pt x="4145587" y="2640950"/>
                  <a:pt x="4113010" y="2612945"/>
                  <a:pt x="4101008" y="2571034"/>
                </a:cubicBezTo>
                <a:lnTo>
                  <a:pt x="4096794" y="2545007"/>
                </a:lnTo>
                <a:lnTo>
                  <a:pt x="4100438" y="2518265"/>
                </a:lnTo>
                <a:lnTo>
                  <a:pt x="4100439" y="2518262"/>
                </a:lnTo>
                <a:lnTo>
                  <a:pt x="4107019" y="2490551"/>
                </a:lnTo>
                <a:lnTo>
                  <a:pt x="4109080" y="2463031"/>
                </a:lnTo>
                <a:lnTo>
                  <a:pt x="4109082" y="2463019"/>
                </a:lnTo>
                <a:lnTo>
                  <a:pt x="4109081" y="2463018"/>
                </a:lnTo>
                <a:lnTo>
                  <a:pt x="4109082" y="2463018"/>
                </a:lnTo>
                <a:cubicBezTo>
                  <a:pt x="4108200" y="2444777"/>
                  <a:pt x="4102057" y="2426822"/>
                  <a:pt x="4086149" y="2409485"/>
                </a:cubicBezTo>
                <a:cubicBezTo>
                  <a:pt x="4068622" y="2390434"/>
                  <a:pt x="4057382" y="2364715"/>
                  <a:pt x="4061764" y="2334044"/>
                </a:cubicBezTo>
                <a:cubicBezTo>
                  <a:pt x="4067288" y="2295753"/>
                  <a:pt x="4053382" y="2260890"/>
                  <a:pt x="4032807" y="2228314"/>
                </a:cubicBezTo>
                <a:cubicBezTo>
                  <a:pt x="4025377" y="2216692"/>
                  <a:pt x="4021187" y="2202404"/>
                  <a:pt x="4017567" y="2188879"/>
                </a:cubicBezTo>
                <a:cubicBezTo>
                  <a:pt x="4009184" y="2157636"/>
                  <a:pt x="4001754" y="2126201"/>
                  <a:pt x="3994896" y="2094578"/>
                </a:cubicBezTo>
                <a:cubicBezTo>
                  <a:pt x="3989182" y="2068669"/>
                  <a:pt x="3984990" y="2042570"/>
                  <a:pt x="3980037" y="2016469"/>
                </a:cubicBezTo>
                <a:cubicBezTo>
                  <a:pt x="3974703" y="1987894"/>
                  <a:pt x="3962319" y="1965224"/>
                  <a:pt x="3933554" y="1953413"/>
                </a:cubicBezTo>
                <a:cubicBezTo>
                  <a:pt x="3924410" y="1949603"/>
                  <a:pt x="3917169" y="1940459"/>
                  <a:pt x="3909549" y="1933219"/>
                </a:cubicBezTo>
                <a:cubicBezTo>
                  <a:pt x="3904025" y="1928076"/>
                  <a:pt x="3899833" y="1921216"/>
                  <a:pt x="3894119" y="1916454"/>
                </a:cubicBezTo>
                <a:cubicBezTo>
                  <a:pt x="3864018" y="1891497"/>
                  <a:pt x="3833729" y="1866922"/>
                  <a:pt x="3803628" y="1842158"/>
                </a:cubicBezTo>
                <a:cubicBezTo>
                  <a:pt x="3800770" y="1839679"/>
                  <a:pt x="3797341" y="1837013"/>
                  <a:pt x="3796007" y="1833775"/>
                </a:cubicBezTo>
                <a:cubicBezTo>
                  <a:pt x="3782101" y="1800246"/>
                  <a:pt x="3768958" y="1766335"/>
                  <a:pt x="3754286" y="1733188"/>
                </a:cubicBezTo>
                <a:cubicBezTo>
                  <a:pt x="3748572" y="1720423"/>
                  <a:pt x="3741524" y="1707279"/>
                  <a:pt x="3731618" y="1697753"/>
                </a:cubicBezTo>
                <a:cubicBezTo>
                  <a:pt x="3709138" y="1676036"/>
                  <a:pt x="3684752" y="1656223"/>
                  <a:pt x="3675036" y="1624980"/>
                </a:cubicBezTo>
                <a:cubicBezTo>
                  <a:pt x="3672180" y="1615836"/>
                  <a:pt x="3670655" y="1604978"/>
                  <a:pt x="3673132" y="1596213"/>
                </a:cubicBezTo>
                <a:close/>
                <a:moveTo>
                  <a:pt x="3719830" y="1459073"/>
                </a:moveTo>
                <a:lnTo>
                  <a:pt x="3719829" y="1459074"/>
                </a:lnTo>
                <a:lnTo>
                  <a:pt x="3710612" y="1481572"/>
                </a:lnTo>
                <a:close/>
                <a:moveTo>
                  <a:pt x="3739023" y="1268758"/>
                </a:moveTo>
                <a:cubicBezTo>
                  <a:pt x="3739475" y="1275402"/>
                  <a:pt x="3741047" y="1281689"/>
                  <a:pt x="3744190" y="1286070"/>
                </a:cubicBezTo>
                <a:cubicBezTo>
                  <a:pt x="3758763" y="1306930"/>
                  <a:pt x="3765003" y="1328553"/>
                  <a:pt x="3766527" y="1350628"/>
                </a:cubicBezTo>
                <a:lnTo>
                  <a:pt x="3760933" y="1413840"/>
                </a:lnTo>
                <a:lnTo>
                  <a:pt x="3766528" y="1350627"/>
                </a:lnTo>
                <a:cubicBezTo>
                  <a:pt x="3765003" y="1328552"/>
                  <a:pt x="3758764" y="1306930"/>
                  <a:pt x="3744190" y="1286069"/>
                </a:cubicBezTo>
                <a:close/>
                <a:moveTo>
                  <a:pt x="3680752" y="773035"/>
                </a:moveTo>
                <a:lnTo>
                  <a:pt x="3680752" y="773036"/>
                </a:lnTo>
                <a:cubicBezTo>
                  <a:pt x="3683038" y="800277"/>
                  <a:pt x="3686276" y="827330"/>
                  <a:pt x="3688752" y="854380"/>
                </a:cubicBezTo>
                <a:cubicBezTo>
                  <a:pt x="3691038" y="878957"/>
                  <a:pt x="3691800" y="903723"/>
                  <a:pt x="3719805" y="915344"/>
                </a:cubicBezTo>
                <a:cubicBezTo>
                  <a:pt x="3724187" y="917060"/>
                  <a:pt x="3727425" y="922774"/>
                  <a:pt x="3730283" y="927156"/>
                </a:cubicBezTo>
                <a:cubicBezTo>
                  <a:pt x="3774291" y="994786"/>
                  <a:pt x="3773147" y="1030981"/>
                  <a:pt x="3726663" y="1097088"/>
                </a:cubicBezTo>
                <a:cubicBezTo>
                  <a:pt x="3721901" y="1103946"/>
                  <a:pt x="3718471" y="1118614"/>
                  <a:pt x="3722281" y="1123186"/>
                </a:cubicBezTo>
                <a:cubicBezTo>
                  <a:pt x="3738093" y="1142618"/>
                  <a:pt x="3745142" y="1162954"/>
                  <a:pt x="3747000" y="1184029"/>
                </a:cubicBezTo>
                <a:cubicBezTo>
                  <a:pt x="3745142" y="1162954"/>
                  <a:pt x="3738094" y="1142617"/>
                  <a:pt x="3722282" y="1123185"/>
                </a:cubicBezTo>
                <a:cubicBezTo>
                  <a:pt x="3718472" y="1118613"/>
                  <a:pt x="3721902" y="1103945"/>
                  <a:pt x="3726664" y="1097087"/>
                </a:cubicBezTo>
                <a:cubicBezTo>
                  <a:pt x="3773148" y="1030980"/>
                  <a:pt x="3774292" y="994785"/>
                  <a:pt x="3730284" y="927155"/>
                </a:cubicBezTo>
                <a:cubicBezTo>
                  <a:pt x="3727426" y="922773"/>
                  <a:pt x="3724188" y="917059"/>
                  <a:pt x="3719806" y="915343"/>
                </a:cubicBezTo>
                <a:cubicBezTo>
                  <a:pt x="3691800" y="903722"/>
                  <a:pt x="3691038" y="878956"/>
                  <a:pt x="3688752" y="854379"/>
                </a:cubicBezTo>
                <a:close/>
                <a:moveTo>
                  <a:pt x="3736153" y="517851"/>
                </a:moveTo>
                <a:lnTo>
                  <a:pt x="3727235" y="556048"/>
                </a:lnTo>
                <a:cubicBezTo>
                  <a:pt x="3725139" y="564049"/>
                  <a:pt x="3719615" y="572623"/>
                  <a:pt x="3720757" y="580051"/>
                </a:cubicBezTo>
                <a:cubicBezTo>
                  <a:pt x="3724091" y="601579"/>
                  <a:pt x="3721662" y="622201"/>
                  <a:pt x="3717376" y="642538"/>
                </a:cubicBezTo>
                <a:lnTo>
                  <a:pt x="3704853" y="694928"/>
                </a:lnTo>
                <a:lnTo>
                  <a:pt x="3717377" y="642537"/>
                </a:lnTo>
                <a:cubicBezTo>
                  <a:pt x="3721663" y="622201"/>
                  <a:pt x="3724092" y="601578"/>
                  <a:pt x="3720758" y="580050"/>
                </a:cubicBezTo>
                <a:cubicBezTo>
                  <a:pt x="3719616" y="572622"/>
                  <a:pt x="3725140" y="564048"/>
                  <a:pt x="3727236" y="556047"/>
                </a:cubicBezTo>
                <a:close/>
                <a:moveTo>
                  <a:pt x="3749448" y="298169"/>
                </a:moveTo>
                <a:lnTo>
                  <a:pt x="3734666" y="313533"/>
                </a:lnTo>
                <a:lnTo>
                  <a:pt x="3734666" y="313533"/>
                </a:lnTo>
                <a:lnTo>
                  <a:pt x="3734665" y="313534"/>
                </a:lnTo>
                <a:cubicBezTo>
                  <a:pt x="3730473" y="316390"/>
                  <a:pt x="3732759" y="330299"/>
                  <a:pt x="3734093" y="338871"/>
                </a:cubicBezTo>
                <a:lnTo>
                  <a:pt x="3734100" y="338903"/>
                </a:lnTo>
                <a:lnTo>
                  <a:pt x="3744000" y="395640"/>
                </a:lnTo>
                <a:lnTo>
                  <a:pt x="3740190" y="367328"/>
                </a:lnTo>
                <a:lnTo>
                  <a:pt x="3734100" y="338903"/>
                </a:lnTo>
                <a:lnTo>
                  <a:pt x="3734094" y="338870"/>
                </a:lnTo>
                <a:cubicBezTo>
                  <a:pt x="3733427" y="334584"/>
                  <a:pt x="3732522" y="328964"/>
                  <a:pt x="3732308" y="324058"/>
                </a:cubicBezTo>
                <a:lnTo>
                  <a:pt x="3734666" y="313533"/>
                </a:lnTo>
                <a:close/>
                <a:moveTo>
                  <a:pt x="3756993" y="281568"/>
                </a:moveTo>
                <a:lnTo>
                  <a:pt x="3752098" y="295415"/>
                </a:lnTo>
                <a:lnTo>
                  <a:pt x="3752099" y="295415"/>
                </a:lnTo>
                <a:close/>
                <a:moveTo>
                  <a:pt x="3743673" y="24486"/>
                </a:moveTo>
                <a:lnTo>
                  <a:pt x="3741410" y="74129"/>
                </a:lnTo>
                <a:cubicBezTo>
                  <a:pt x="3742333" y="91492"/>
                  <a:pt x="3744643" y="108703"/>
                  <a:pt x="3747334" y="125861"/>
                </a:cubicBezTo>
                <a:lnTo>
                  <a:pt x="3751729" y="153388"/>
                </a:lnTo>
                <a:lnTo>
                  <a:pt x="3760002" y="228944"/>
                </a:lnTo>
                <a:lnTo>
                  <a:pt x="3755543" y="177271"/>
                </a:lnTo>
                <a:lnTo>
                  <a:pt x="3751729" y="153388"/>
                </a:lnTo>
                <a:lnTo>
                  <a:pt x="3751530" y="151569"/>
                </a:lnTo>
                <a:cubicBezTo>
                  <a:pt x="3747300" y="125876"/>
                  <a:pt x="3742795" y="100174"/>
                  <a:pt x="3741411" y="74129"/>
                </a:cubicBezTo>
                <a:close/>
                <a:moveTo>
                  <a:pt x="3741092" y="0"/>
                </a:moveTo>
                <a:lnTo>
                  <a:pt x="4205201" y="0"/>
                </a:lnTo>
                <a:lnTo>
                  <a:pt x="4204073" y="2817"/>
                </a:lnTo>
                <a:cubicBezTo>
                  <a:pt x="4195691" y="21486"/>
                  <a:pt x="4193023" y="43012"/>
                  <a:pt x="4189974" y="63587"/>
                </a:cubicBezTo>
                <a:cubicBezTo>
                  <a:pt x="4184450" y="101308"/>
                  <a:pt x="4181020" y="139219"/>
                  <a:pt x="4176068" y="176939"/>
                </a:cubicBezTo>
                <a:cubicBezTo>
                  <a:pt x="4174924" y="184941"/>
                  <a:pt x="4172830" y="194085"/>
                  <a:pt x="4168066" y="200182"/>
                </a:cubicBezTo>
                <a:cubicBezTo>
                  <a:pt x="4136061" y="241901"/>
                  <a:pt x="4127108" y="292579"/>
                  <a:pt x="4130154" y="340774"/>
                </a:cubicBezTo>
                <a:cubicBezTo>
                  <a:pt x="4132443" y="378686"/>
                  <a:pt x="4134157" y="415835"/>
                  <a:pt x="4130919" y="453364"/>
                </a:cubicBezTo>
                <a:cubicBezTo>
                  <a:pt x="4130727" y="456222"/>
                  <a:pt x="4131109" y="460032"/>
                  <a:pt x="4132633" y="462126"/>
                </a:cubicBezTo>
                <a:cubicBezTo>
                  <a:pt x="4142729" y="475081"/>
                  <a:pt x="4143491" y="488607"/>
                  <a:pt x="4145205" y="505182"/>
                </a:cubicBezTo>
                <a:cubicBezTo>
                  <a:pt x="4147683" y="528615"/>
                  <a:pt x="4145967" y="550141"/>
                  <a:pt x="4141777" y="571860"/>
                </a:cubicBezTo>
                <a:cubicBezTo>
                  <a:pt x="4138729" y="587672"/>
                  <a:pt x="4132443" y="603673"/>
                  <a:pt x="4124440" y="617772"/>
                </a:cubicBezTo>
                <a:cubicBezTo>
                  <a:pt x="4113200" y="637392"/>
                  <a:pt x="4108820" y="656255"/>
                  <a:pt x="4123678" y="674923"/>
                </a:cubicBezTo>
                <a:cubicBezTo>
                  <a:pt x="4139491" y="695116"/>
                  <a:pt x="4133967" y="717977"/>
                  <a:pt x="4134537" y="740268"/>
                </a:cubicBezTo>
                <a:cubicBezTo>
                  <a:pt x="4134729" y="749982"/>
                  <a:pt x="4134347" y="760270"/>
                  <a:pt x="4136823" y="769605"/>
                </a:cubicBezTo>
                <a:cubicBezTo>
                  <a:pt x="4143873" y="796655"/>
                  <a:pt x="4154541" y="822756"/>
                  <a:pt x="4159303" y="850189"/>
                </a:cubicBezTo>
                <a:cubicBezTo>
                  <a:pt x="4161970" y="865430"/>
                  <a:pt x="4157207" y="882384"/>
                  <a:pt x="4153779" y="898198"/>
                </a:cubicBezTo>
                <a:cubicBezTo>
                  <a:pt x="4150159" y="914200"/>
                  <a:pt x="4144635" y="930011"/>
                  <a:pt x="4138919" y="945444"/>
                </a:cubicBezTo>
                <a:cubicBezTo>
                  <a:pt x="4135109" y="955920"/>
                  <a:pt x="4131489" y="967350"/>
                  <a:pt x="4124630" y="975733"/>
                </a:cubicBezTo>
                <a:cubicBezTo>
                  <a:pt x="4109010" y="994785"/>
                  <a:pt x="4106342" y="1014406"/>
                  <a:pt x="4114534" y="1036887"/>
                </a:cubicBezTo>
                <a:cubicBezTo>
                  <a:pt x="4115868" y="1040315"/>
                  <a:pt x="4115868" y="1044315"/>
                  <a:pt x="4116058" y="1048125"/>
                </a:cubicBezTo>
                <a:cubicBezTo>
                  <a:pt x="4120058" y="1109091"/>
                  <a:pt x="4122536" y="1170051"/>
                  <a:pt x="4128632" y="1230633"/>
                </a:cubicBezTo>
                <a:cubicBezTo>
                  <a:pt x="4131109" y="1255206"/>
                  <a:pt x="4141967" y="1278829"/>
                  <a:pt x="4148825" y="1303024"/>
                </a:cubicBezTo>
                <a:cubicBezTo>
                  <a:pt x="4150159" y="1307978"/>
                  <a:pt x="4152255" y="1313504"/>
                  <a:pt x="4151301" y="1318456"/>
                </a:cubicBezTo>
                <a:cubicBezTo>
                  <a:pt x="4141777" y="1372368"/>
                  <a:pt x="4155683" y="1422854"/>
                  <a:pt x="4173972" y="1472575"/>
                </a:cubicBezTo>
                <a:cubicBezTo>
                  <a:pt x="4175878" y="1477717"/>
                  <a:pt x="4175306" y="1484004"/>
                  <a:pt x="4174924" y="1489720"/>
                </a:cubicBezTo>
                <a:cubicBezTo>
                  <a:pt x="4173592" y="1505724"/>
                  <a:pt x="4166924" y="1523059"/>
                  <a:pt x="4170924" y="1537537"/>
                </a:cubicBezTo>
                <a:cubicBezTo>
                  <a:pt x="4181974" y="1576019"/>
                  <a:pt x="4195309" y="1614120"/>
                  <a:pt x="4212073" y="1650317"/>
                </a:cubicBezTo>
                <a:cubicBezTo>
                  <a:pt x="4229028" y="1687086"/>
                  <a:pt x="4243316" y="1721185"/>
                  <a:pt x="4226173" y="1763287"/>
                </a:cubicBezTo>
                <a:cubicBezTo>
                  <a:pt x="4218932" y="1781194"/>
                  <a:pt x="4224076" y="1804816"/>
                  <a:pt x="4225981" y="1825393"/>
                </a:cubicBezTo>
                <a:cubicBezTo>
                  <a:pt x="4227504" y="1840441"/>
                  <a:pt x="4236078" y="1854920"/>
                  <a:pt x="4236078" y="1869780"/>
                </a:cubicBezTo>
                <a:cubicBezTo>
                  <a:pt x="4236078" y="1909408"/>
                  <a:pt x="4246174" y="1944649"/>
                  <a:pt x="4266749" y="1978940"/>
                </a:cubicBezTo>
                <a:cubicBezTo>
                  <a:pt x="4274749" y="1992279"/>
                  <a:pt x="4269416" y="2013043"/>
                  <a:pt x="4271512" y="2030378"/>
                </a:cubicBezTo>
                <a:cubicBezTo>
                  <a:pt x="4273987" y="2048668"/>
                  <a:pt x="4276274" y="2067525"/>
                  <a:pt x="4281800" y="2085054"/>
                </a:cubicBezTo>
                <a:cubicBezTo>
                  <a:pt x="4296278" y="2130393"/>
                  <a:pt x="4312661" y="2175163"/>
                  <a:pt x="4327901" y="2220312"/>
                </a:cubicBezTo>
                <a:cubicBezTo>
                  <a:pt x="4340476" y="2257459"/>
                  <a:pt x="4330569" y="2294039"/>
                  <a:pt x="4325236" y="2330806"/>
                </a:cubicBezTo>
                <a:cubicBezTo>
                  <a:pt x="4321805" y="2353859"/>
                  <a:pt x="4313613" y="2375383"/>
                  <a:pt x="4325807" y="2401292"/>
                </a:cubicBezTo>
                <a:cubicBezTo>
                  <a:pt x="4337427" y="2426059"/>
                  <a:pt x="4334759" y="2457492"/>
                  <a:pt x="4341047" y="2485307"/>
                </a:cubicBezTo>
                <a:cubicBezTo>
                  <a:pt x="4346380" y="2508742"/>
                  <a:pt x="4354954" y="2531409"/>
                  <a:pt x="4363336" y="2554079"/>
                </a:cubicBezTo>
                <a:cubicBezTo>
                  <a:pt x="4374768" y="2584942"/>
                  <a:pt x="4386767" y="2615421"/>
                  <a:pt x="4381054" y="2649143"/>
                </a:cubicBezTo>
                <a:cubicBezTo>
                  <a:pt x="4374575" y="2687436"/>
                  <a:pt x="4398960" y="2713723"/>
                  <a:pt x="4415154" y="2743826"/>
                </a:cubicBezTo>
                <a:cubicBezTo>
                  <a:pt x="4426202" y="2764590"/>
                  <a:pt x="4434395" y="2787259"/>
                  <a:pt x="4441254" y="2809930"/>
                </a:cubicBezTo>
                <a:cubicBezTo>
                  <a:pt x="4450207" y="2840219"/>
                  <a:pt x="4455542" y="2871462"/>
                  <a:pt x="4464304" y="2901943"/>
                </a:cubicBezTo>
                <a:cubicBezTo>
                  <a:pt x="4477448" y="2948047"/>
                  <a:pt x="4487736" y="2994722"/>
                  <a:pt x="4480497" y="3042728"/>
                </a:cubicBezTo>
                <a:cubicBezTo>
                  <a:pt x="4477259" y="3064827"/>
                  <a:pt x="4477448" y="3085403"/>
                  <a:pt x="4482212" y="3107500"/>
                </a:cubicBezTo>
                <a:cubicBezTo>
                  <a:pt x="4490023" y="3143695"/>
                  <a:pt x="4490976" y="3180844"/>
                  <a:pt x="4520122" y="3209993"/>
                </a:cubicBezTo>
                <a:cubicBezTo>
                  <a:pt x="4530410" y="3220280"/>
                  <a:pt x="4533076" y="3238758"/>
                  <a:pt x="4538410" y="3253809"/>
                </a:cubicBezTo>
                <a:cubicBezTo>
                  <a:pt x="4544699" y="3271145"/>
                  <a:pt x="4541459" y="3283908"/>
                  <a:pt x="4523170" y="3293244"/>
                </a:cubicBezTo>
                <a:cubicBezTo>
                  <a:pt x="4514979" y="3297434"/>
                  <a:pt x="4506978" y="3309437"/>
                  <a:pt x="4505643" y="3318771"/>
                </a:cubicBezTo>
                <a:cubicBezTo>
                  <a:pt x="4501643" y="3346776"/>
                  <a:pt x="4507549" y="3372495"/>
                  <a:pt x="4520504" y="3399546"/>
                </a:cubicBezTo>
                <a:cubicBezTo>
                  <a:pt x="4532697" y="3424883"/>
                  <a:pt x="4531362" y="3456508"/>
                  <a:pt x="4536124" y="3485275"/>
                </a:cubicBezTo>
                <a:cubicBezTo>
                  <a:pt x="4539554" y="3505657"/>
                  <a:pt x="4546602" y="3526042"/>
                  <a:pt x="4546602" y="3546617"/>
                </a:cubicBezTo>
                <a:cubicBezTo>
                  <a:pt x="4546602" y="3572146"/>
                  <a:pt x="4540506" y="3597482"/>
                  <a:pt x="4538221" y="3623201"/>
                </a:cubicBezTo>
                <a:cubicBezTo>
                  <a:pt x="4536316" y="3643204"/>
                  <a:pt x="4537079" y="3663589"/>
                  <a:pt x="4534792" y="3683591"/>
                </a:cubicBezTo>
                <a:cubicBezTo>
                  <a:pt x="4533076" y="3699976"/>
                  <a:pt x="4528696" y="3716168"/>
                  <a:pt x="4525077" y="3732361"/>
                </a:cubicBezTo>
                <a:cubicBezTo>
                  <a:pt x="4523742" y="3738267"/>
                  <a:pt x="4518597" y="3744173"/>
                  <a:pt x="4519359" y="3749506"/>
                </a:cubicBezTo>
                <a:cubicBezTo>
                  <a:pt x="4527552" y="3802467"/>
                  <a:pt x="4490976" y="3840569"/>
                  <a:pt x="4474782" y="3885338"/>
                </a:cubicBezTo>
                <a:cubicBezTo>
                  <a:pt x="4457636" y="3932394"/>
                  <a:pt x="4431347" y="3977925"/>
                  <a:pt x="4439157" y="4030503"/>
                </a:cubicBezTo>
                <a:cubicBezTo>
                  <a:pt x="4443919" y="4062318"/>
                  <a:pt x="4454971" y="4092989"/>
                  <a:pt x="4461639" y="4124614"/>
                </a:cubicBezTo>
                <a:cubicBezTo>
                  <a:pt x="4463924" y="4135854"/>
                  <a:pt x="4463542" y="4148427"/>
                  <a:pt x="4461256" y="4159667"/>
                </a:cubicBezTo>
                <a:cubicBezTo>
                  <a:pt x="4450777" y="4213961"/>
                  <a:pt x="4449253" y="4267493"/>
                  <a:pt x="4466400" y="4320837"/>
                </a:cubicBezTo>
                <a:cubicBezTo>
                  <a:pt x="4469259" y="4329979"/>
                  <a:pt x="4471924" y="4339695"/>
                  <a:pt x="4471924" y="4349222"/>
                </a:cubicBezTo>
                <a:cubicBezTo>
                  <a:pt x="4471924" y="4401419"/>
                  <a:pt x="4467924" y="4452665"/>
                  <a:pt x="4449253" y="4502579"/>
                </a:cubicBezTo>
                <a:cubicBezTo>
                  <a:pt x="4442967" y="4519343"/>
                  <a:pt x="4446967" y="4539728"/>
                  <a:pt x="4445443" y="4558207"/>
                </a:cubicBezTo>
                <a:cubicBezTo>
                  <a:pt x="4444111" y="4575351"/>
                  <a:pt x="4443539" y="4592878"/>
                  <a:pt x="4439157" y="4609452"/>
                </a:cubicBezTo>
                <a:cubicBezTo>
                  <a:pt x="4432681" y="4633647"/>
                  <a:pt x="4431919" y="4656126"/>
                  <a:pt x="4437633" y="4681083"/>
                </a:cubicBezTo>
                <a:cubicBezTo>
                  <a:pt x="4442967" y="4704895"/>
                  <a:pt x="4440301" y="4730614"/>
                  <a:pt x="4440491" y="4755381"/>
                </a:cubicBezTo>
                <a:cubicBezTo>
                  <a:pt x="4440681" y="4783004"/>
                  <a:pt x="4440871" y="4810627"/>
                  <a:pt x="4439919" y="4838250"/>
                </a:cubicBezTo>
                <a:cubicBezTo>
                  <a:pt x="4439539" y="4849300"/>
                  <a:pt x="4431919" y="4861873"/>
                  <a:pt x="4434967" y="4871019"/>
                </a:cubicBezTo>
                <a:cubicBezTo>
                  <a:pt x="4445254" y="4900546"/>
                  <a:pt x="4432872" y="4930075"/>
                  <a:pt x="4438395" y="4959602"/>
                </a:cubicBezTo>
                <a:cubicBezTo>
                  <a:pt x="4441254" y="4974082"/>
                  <a:pt x="4433444" y="4990465"/>
                  <a:pt x="4432681" y="5006086"/>
                </a:cubicBezTo>
                <a:cubicBezTo>
                  <a:pt x="4431347" y="5031614"/>
                  <a:pt x="4431919" y="5057141"/>
                  <a:pt x="4431537" y="5082670"/>
                </a:cubicBezTo>
                <a:cubicBezTo>
                  <a:pt x="4431347" y="5091052"/>
                  <a:pt x="4430585" y="5099245"/>
                  <a:pt x="4430202" y="5107627"/>
                </a:cubicBezTo>
                <a:cubicBezTo>
                  <a:pt x="4429823" y="5115057"/>
                  <a:pt x="4428108" y="5122867"/>
                  <a:pt x="4429440" y="5129916"/>
                </a:cubicBezTo>
                <a:cubicBezTo>
                  <a:pt x="4434205" y="5155445"/>
                  <a:pt x="4442016" y="5180591"/>
                  <a:pt x="4445063" y="5206308"/>
                </a:cubicBezTo>
                <a:cubicBezTo>
                  <a:pt x="4447729" y="5228597"/>
                  <a:pt x="4444111" y="5251650"/>
                  <a:pt x="4446015" y="5274129"/>
                </a:cubicBezTo>
                <a:cubicBezTo>
                  <a:pt x="4449253" y="5313754"/>
                  <a:pt x="4454971" y="5353379"/>
                  <a:pt x="4458589" y="5393005"/>
                </a:cubicBezTo>
                <a:cubicBezTo>
                  <a:pt x="4459351" y="5401579"/>
                  <a:pt x="4454587" y="5410531"/>
                  <a:pt x="4454207" y="5419295"/>
                </a:cubicBezTo>
                <a:cubicBezTo>
                  <a:pt x="4453255" y="5446728"/>
                  <a:pt x="4453063" y="5474161"/>
                  <a:pt x="4452493" y="5501594"/>
                </a:cubicBezTo>
                <a:cubicBezTo>
                  <a:pt x="4452301" y="5517215"/>
                  <a:pt x="4452873" y="5533027"/>
                  <a:pt x="4451160" y="5548460"/>
                </a:cubicBezTo>
                <a:cubicBezTo>
                  <a:pt x="4448873" y="5568842"/>
                  <a:pt x="4445443" y="5587321"/>
                  <a:pt x="4460304" y="5606372"/>
                </a:cubicBezTo>
                <a:cubicBezTo>
                  <a:pt x="4483354" y="5635711"/>
                  <a:pt x="4474400" y="5673050"/>
                  <a:pt x="4479734" y="5706959"/>
                </a:cubicBezTo>
                <a:cubicBezTo>
                  <a:pt x="4481069" y="5715723"/>
                  <a:pt x="4481259" y="5724678"/>
                  <a:pt x="4482782" y="5733440"/>
                </a:cubicBezTo>
                <a:cubicBezTo>
                  <a:pt x="4485641" y="5749634"/>
                  <a:pt x="4488879" y="5765635"/>
                  <a:pt x="4492119" y="5781830"/>
                </a:cubicBezTo>
                <a:cubicBezTo>
                  <a:pt x="4492690" y="5784686"/>
                  <a:pt x="4492881" y="5787924"/>
                  <a:pt x="4493834" y="5790592"/>
                </a:cubicBezTo>
                <a:cubicBezTo>
                  <a:pt x="4501833" y="5815169"/>
                  <a:pt x="4510977" y="5839361"/>
                  <a:pt x="4517455" y="5864318"/>
                </a:cubicBezTo>
                <a:cubicBezTo>
                  <a:pt x="4520695" y="5876511"/>
                  <a:pt x="4521076" y="5890037"/>
                  <a:pt x="4519359" y="5902610"/>
                </a:cubicBezTo>
                <a:cubicBezTo>
                  <a:pt x="4514407" y="5939377"/>
                  <a:pt x="4512311" y="5975764"/>
                  <a:pt x="4519551" y="6012723"/>
                </a:cubicBezTo>
                <a:cubicBezTo>
                  <a:pt x="4522408" y="6027392"/>
                  <a:pt x="4517645" y="6043776"/>
                  <a:pt x="4515931" y="6059397"/>
                </a:cubicBezTo>
                <a:cubicBezTo>
                  <a:pt x="4511360" y="6096736"/>
                  <a:pt x="4506405" y="6134075"/>
                  <a:pt x="4502025" y="6171605"/>
                </a:cubicBezTo>
                <a:cubicBezTo>
                  <a:pt x="4499358" y="6195037"/>
                  <a:pt x="4497833" y="6218660"/>
                  <a:pt x="4495167" y="6242093"/>
                </a:cubicBezTo>
                <a:cubicBezTo>
                  <a:pt x="4491927" y="6269144"/>
                  <a:pt x="4486975" y="6296005"/>
                  <a:pt x="4484306" y="6323058"/>
                </a:cubicBezTo>
                <a:cubicBezTo>
                  <a:pt x="4481259" y="6353919"/>
                  <a:pt x="4480688" y="6384972"/>
                  <a:pt x="4477448" y="6415833"/>
                </a:cubicBezTo>
                <a:cubicBezTo>
                  <a:pt x="4471162" y="6472225"/>
                  <a:pt x="4463733" y="6528424"/>
                  <a:pt x="4456683" y="6584812"/>
                </a:cubicBezTo>
                <a:cubicBezTo>
                  <a:pt x="4449825" y="6639488"/>
                  <a:pt x="4443729" y="6694164"/>
                  <a:pt x="4435157" y="6748458"/>
                </a:cubicBezTo>
                <a:cubicBezTo>
                  <a:pt x="4431537" y="6771319"/>
                  <a:pt x="4421630" y="6793035"/>
                  <a:pt x="4416106" y="6815516"/>
                </a:cubicBezTo>
                <a:lnTo>
                  <a:pt x="4406407" y="6858000"/>
                </a:lnTo>
                <a:lnTo>
                  <a:pt x="4234154" y="6858000"/>
                </a:lnTo>
                <a:lnTo>
                  <a:pt x="0" y="6858000"/>
                </a:lnTo>
                <a:lnTo>
                  <a:pt x="0" y="2"/>
                </a:lnTo>
                <a:lnTo>
                  <a:pt x="3741092" y="1"/>
                </a:lnTo>
                <a:lnTo>
                  <a:pt x="3743810" y="21486"/>
                </a:lnTo>
                <a:close/>
              </a:path>
            </a:pathLst>
          </a:custGeom>
          <a:effectLst/>
        </p:spPr>
      </p:pic>
      <p:grpSp>
        <p:nvGrpSpPr>
          <p:cNvPr id="29" name="Group 28">
            <a:extLst>
              <a:ext uri="{FF2B5EF4-FFF2-40B4-BE49-F238E27FC236}">
                <a16:creationId xmlns:a16="http://schemas.microsoft.com/office/drawing/2014/main" id="{54A1C8FD-E5B7-4BEC-A74A-A55FB8EA7C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30" name="Freeform: Shape 29">
              <a:extLst>
                <a:ext uri="{FF2B5EF4-FFF2-40B4-BE49-F238E27FC236}">
                  <a16:creationId xmlns:a16="http://schemas.microsoft.com/office/drawing/2014/main" id="{B20D202D-5E48-4B15-9AF5-71BED4FCF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68D6A069-9380-4E59-A0DA-07053EE8E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3" name="Content Placeholder 2">
            <a:extLst>
              <a:ext uri="{FF2B5EF4-FFF2-40B4-BE49-F238E27FC236}">
                <a16:creationId xmlns:a16="http://schemas.microsoft.com/office/drawing/2014/main" id="{3CA1E366-2C1D-45DC-8EBF-22118B59BAB3}"/>
              </a:ext>
            </a:extLst>
          </p:cNvPr>
          <p:cNvSpPr>
            <a:spLocks noGrp="1"/>
          </p:cNvSpPr>
          <p:nvPr>
            <p:ph idx="1"/>
          </p:nvPr>
        </p:nvSpPr>
        <p:spPr>
          <a:xfrm>
            <a:off x="5138715" y="2220313"/>
            <a:ext cx="6140449" cy="5284800"/>
          </a:xfrm>
        </p:spPr>
        <p:txBody>
          <a:bodyPr>
            <a:noAutofit/>
          </a:bodyPr>
          <a:lstStyle/>
          <a:p>
            <a:r>
              <a:rPr lang="en-US" sz="2700" dirty="0">
                <a:solidFill>
                  <a:schemeClr val="bg1">
                    <a:alpha val="80000"/>
                  </a:schemeClr>
                </a:solidFill>
              </a:rPr>
              <a:t> the sonnet became popular in many different countries during the Renaissance. This lesson includes sonnets by two extraordinary women of the Renaissance, the French writer Louise </a:t>
            </a:r>
            <a:r>
              <a:rPr lang="en-US" sz="2700" dirty="0" err="1">
                <a:solidFill>
                  <a:schemeClr val="bg1">
                    <a:alpha val="80000"/>
                  </a:schemeClr>
                </a:solidFill>
              </a:rPr>
              <a:t>Labé</a:t>
            </a:r>
            <a:r>
              <a:rPr lang="en-US" sz="2700" dirty="0">
                <a:solidFill>
                  <a:schemeClr val="bg1">
                    <a:alpha val="80000"/>
                  </a:schemeClr>
                </a:solidFill>
              </a:rPr>
              <a:t> and the Mexican writer Sor Juana Inés de la Cruz. In order to write, both women had to break down barriers created by prejudice and social custom, for women were not expected to become authors.</a:t>
            </a:r>
          </a:p>
          <a:p>
            <a:endParaRPr lang="en-US" sz="2700" dirty="0">
              <a:solidFill>
                <a:schemeClr val="bg1">
                  <a:alpha val="80000"/>
                </a:schemeClr>
              </a:solidFill>
            </a:endParaRPr>
          </a:p>
        </p:txBody>
      </p:sp>
      <p:sp>
        <p:nvSpPr>
          <p:cNvPr id="17" name="TextBox 16">
            <a:extLst>
              <a:ext uri="{FF2B5EF4-FFF2-40B4-BE49-F238E27FC236}">
                <a16:creationId xmlns:a16="http://schemas.microsoft.com/office/drawing/2014/main" id="{884ECCC8-0E23-49ED-82DF-79936E90C374}"/>
              </a:ext>
            </a:extLst>
          </p:cNvPr>
          <p:cNvSpPr txBox="1"/>
          <p:nvPr/>
        </p:nvSpPr>
        <p:spPr>
          <a:xfrm>
            <a:off x="379828" y="6304003"/>
            <a:ext cx="6098344" cy="369332"/>
          </a:xfrm>
          <a:prstGeom prst="rect">
            <a:avLst/>
          </a:prstGeom>
          <a:noFill/>
        </p:spPr>
        <p:txBody>
          <a:bodyPr wrap="square">
            <a:spAutoFit/>
          </a:bodyPr>
          <a:lstStyle/>
          <a:p>
            <a:r>
              <a:rPr lang="en-US" dirty="0">
                <a:solidFill>
                  <a:schemeClr val="bg1"/>
                </a:solidFill>
              </a:rPr>
              <a:t>Elizabeth Barrett Browning</a:t>
            </a:r>
          </a:p>
        </p:txBody>
      </p:sp>
    </p:spTree>
    <p:extLst>
      <p:ext uri="{BB962C8B-B14F-4D97-AF65-F5344CB8AC3E}">
        <p14:creationId xmlns:p14="http://schemas.microsoft.com/office/powerpoint/2010/main" val="27688770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Graphic 212">
            <a:extLst>
              <a:ext uri="{FF2B5EF4-FFF2-40B4-BE49-F238E27FC236}">
                <a16:creationId xmlns:a16="http://schemas.microsoft.com/office/drawing/2014/main" id="{52D7FCC1-2D52-49CE-A986-EE6E0CA649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3" name="Graphic 212">
            <a:extLst>
              <a:ext uri="{FF2B5EF4-FFF2-40B4-BE49-F238E27FC236}">
                <a16:creationId xmlns:a16="http://schemas.microsoft.com/office/drawing/2014/main" id="{28C3CACD-E5A7-4AAC-AE47-75CF7D30F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3" name="Content Placeholder 2">
            <a:extLst>
              <a:ext uri="{FF2B5EF4-FFF2-40B4-BE49-F238E27FC236}">
                <a16:creationId xmlns:a16="http://schemas.microsoft.com/office/drawing/2014/main" id="{0BAB54E3-CB4D-498B-908C-C3BAFE1E0E2E}"/>
              </a:ext>
            </a:extLst>
          </p:cNvPr>
          <p:cNvSpPr>
            <a:spLocks noGrp="1"/>
          </p:cNvSpPr>
          <p:nvPr>
            <p:ph idx="1"/>
          </p:nvPr>
        </p:nvSpPr>
        <p:spPr>
          <a:xfrm>
            <a:off x="447754" y="2210046"/>
            <a:ext cx="6042199" cy="3186012"/>
          </a:xfrm>
        </p:spPr>
        <p:txBody>
          <a:bodyPr>
            <a:normAutofit/>
          </a:bodyPr>
          <a:lstStyle/>
          <a:p>
            <a:r>
              <a:rPr lang="en-US" dirty="0">
                <a:solidFill>
                  <a:schemeClr val="bg1"/>
                </a:solidFill>
              </a:rPr>
              <a:t>Female Writers Have Made A Great Impact On Literature Throughout History Female writers have made a great impact on literature throughout history. Whether it be in poetry, short story, or novels female writers have introduced new forms of writing throughout the ages.</a:t>
            </a:r>
          </a:p>
        </p:txBody>
      </p:sp>
      <p:grpSp>
        <p:nvGrpSpPr>
          <p:cNvPr id="15" name="Group 14">
            <a:extLst>
              <a:ext uri="{FF2B5EF4-FFF2-40B4-BE49-F238E27FC236}">
                <a16:creationId xmlns:a16="http://schemas.microsoft.com/office/drawing/2014/main" id="{3A35C15A-135A-4FD3-BA11-A046CFA3907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491531" y="1226111"/>
            <a:ext cx="1598829" cy="531293"/>
            <a:chOff x="6491531" y="1420258"/>
            <a:chExt cx="1598829" cy="531293"/>
          </a:xfrm>
          <a:solidFill>
            <a:schemeClr val="bg1"/>
          </a:solidFill>
        </p:grpSpPr>
        <p:grpSp>
          <p:nvGrpSpPr>
            <p:cNvPr id="16" name="Graphic 190">
              <a:extLst>
                <a:ext uri="{FF2B5EF4-FFF2-40B4-BE49-F238E27FC236}">
                  <a16:creationId xmlns:a16="http://schemas.microsoft.com/office/drawing/2014/main" id="{61E65A99-85A2-448D-AA1F-7690BD01A7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20" name="Freeform: Shape 19">
                <a:extLst>
                  <a:ext uri="{FF2B5EF4-FFF2-40B4-BE49-F238E27FC236}">
                    <a16:creationId xmlns:a16="http://schemas.microsoft.com/office/drawing/2014/main" id="{A127EC05-3250-408F-8F9F-A73F8B9B1D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E6D9B8D4-23BB-4CD2-A0FF-95423AFEB0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7" name="Graphic 190">
              <a:extLst>
                <a:ext uri="{FF2B5EF4-FFF2-40B4-BE49-F238E27FC236}">
                  <a16:creationId xmlns:a16="http://schemas.microsoft.com/office/drawing/2014/main" id="{91DC38B0-ED19-4BAC-A009-485461F23D8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18" name="Freeform: Shape 17">
                <a:extLst>
                  <a:ext uri="{FF2B5EF4-FFF2-40B4-BE49-F238E27FC236}">
                    <a16:creationId xmlns:a16="http://schemas.microsoft.com/office/drawing/2014/main" id="{1A2C10C3-E625-41E2-8047-2AE4A87F33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0F0340A9-BD8A-4ABB-9AC1-7A14DF22EE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pic>
        <p:nvPicPr>
          <p:cNvPr id="4" name="Picture 3">
            <a:extLst>
              <a:ext uri="{FF2B5EF4-FFF2-40B4-BE49-F238E27FC236}">
                <a16:creationId xmlns:a16="http://schemas.microsoft.com/office/drawing/2014/main" id="{66167C85-D6FC-4AD2-BDC2-FE9536E0F367}"/>
              </a:ext>
            </a:extLst>
          </p:cNvPr>
          <p:cNvPicPr>
            <a:picLocks noChangeAspect="1"/>
          </p:cNvPicPr>
          <p:nvPr/>
        </p:nvPicPr>
        <p:blipFill>
          <a:blip r:embed="rId2"/>
          <a:stretch>
            <a:fillRect/>
          </a:stretch>
        </p:blipFill>
        <p:spPr>
          <a:xfrm>
            <a:off x="7437905" y="735101"/>
            <a:ext cx="3463583" cy="5387798"/>
          </a:xfrm>
          <a:prstGeom prst="rect">
            <a:avLst/>
          </a:prstGeom>
        </p:spPr>
      </p:pic>
      <p:grpSp>
        <p:nvGrpSpPr>
          <p:cNvPr id="23" name="Group 22">
            <a:extLst>
              <a:ext uri="{FF2B5EF4-FFF2-40B4-BE49-F238E27FC236}">
                <a16:creationId xmlns:a16="http://schemas.microsoft.com/office/drawing/2014/main" id="{03AF83E4-4DE2-499C-9F36-0279E7E4FBB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154385" y="4452524"/>
            <a:ext cx="1443404" cy="1443428"/>
            <a:chOff x="10154385" y="4452524"/>
            <a:chExt cx="1443404" cy="1443428"/>
          </a:xfrm>
          <a:solidFill>
            <a:schemeClr val="bg1"/>
          </a:solidFill>
        </p:grpSpPr>
        <p:grpSp>
          <p:nvGrpSpPr>
            <p:cNvPr id="24" name="Graphic 4">
              <a:extLst>
                <a:ext uri="{FF2B5EF4-FFF2-40B4-BE49-F238E27FC236}">
                  <a16:creationId xmlns:a16="http://schemas.microsoft.com/office/drawing/2014/main" id="{0B09EB4D-4323-43F4-9970-42885A83A87D}"/>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195" name="Freeform: Shape 194">
                <a:extLst>
                  <a:ext uri="{FF2B5EF4-FFF2-40B4-BE49-F238E27FC236}">
                    <a16:creationId xmlns:a16="http://schemas.microsoft.com/office/drawing/2014/main" id="{BA9C6284-1137-47FE-9471-23CA824947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A00A6D3C-23F9-41D9-B891-14D8E2E98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8F8D96F5-1ED7-4891-8D8B-A24E72DA7C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0E9A3A72-EC37-423D-B309-A6487A86C7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EBE630AB-13C0-44A2-80CA-C07483E934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B7768337-3D65-4FE5-8E1A-D79219E0A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68E4331-550E-4929-ACE8-D2ED2D6EA3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768D8817-CAEE-45BB-820E-A67C68D48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350A8C31-0139-4ABD-967A-139738E88F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9855AEE1-1C1C-4832-8B4C-042F59E029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A41C5A32-BD0A-4457-9CF7-97467FA2B7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93C14A20-2E3C-49F8-AF55-C384FEB955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DB167719-0D82-4ABF-9BC8-B073A84741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660582DE-E250-4561-9298-E4FADEB90F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820B635A-6E81-4D8A-98A3-141E57A6FF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3909A0ED-D070-4792-A2EE-CCEB6BA6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4619A19C-3B55-4085-8668-4589996280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87D16772-2B59-486E-BE47-65D591C088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1D6A06B8-1E4A-497F-B977-F78E5D7D00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55BC53AD-5249-4FB1-AB74-3F71AAEB5A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36F8561A-874A-48BB-BCC2-07F002ED4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BA6B1B8F-9695-447F-BF2F-9010D40A07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454192F9-26C5-4212-BA60-CADA662AFE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BFBDA013-4858-422E-AE7A-614BF71FBA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42BA261C-0C75-431D-9FD5-2C3AA241B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0F8709D9-2655-4A39-9228-BCFCBF4122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9653F80B-5CF7-45EF-889B-FD0AAF4835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2A1DA86A-7442-4897-88A4-EDD18A01C5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39623279-A4CE-49AC-B5FA-CD224324B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EB9D8B4D-1BE5-4CD9-A592-D0D3D76911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69A47A3-F5B7-4BF0-B920-21A62F96F7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6E5DCDE9-48A4-41BA-987D-CC72C62B36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0F51F840-3DBF-444E-BC79-718416C51D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2DFD2B64-98D0-4E59-AE1F-693872F36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CF09CB65-8B7E-426C-A3FE-DD20196FC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43149294-A5BC-4E62-A167-3CD55E05B3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DB99FCDF-C9A0-40F7-ABDE-7247B2238D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0CE59751-EC07-43C1-A5F5-AF5D30EBBE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4573CCF2-67F2-4BD1-A01C-1D064B908F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1C60C662-612D-485A-A50D-E938C6E499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0048F63C-A2BB-4D89-9649-91EC2045C0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1C29F96C-43D4-4F0F-A76D-4CED9C610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B660107F-776B-455F-AC78-225F21B81D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EB1DB332-7265-477D-9A04-EDB3799DE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EBBEFE2D-1654-40D8-A838-45728A1683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190211E2-64DF-4171-811B-B8A0CD87B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5F7CDCE8-8B48-4859-BDFE-FCB7BC6F5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B770A8C4-614E-4295-A937-718CC61B25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A699ADB6-675C-44B0-B96E-EDD7AC1F9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64875E98-2AA1-4001-90EA-2F3D9E017E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5BEC7219-356F-4141-B57B-8BCD85BF77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564D4AAB-BB2C-4A77-BB45-94EEC66CD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CE9CF29A-81CA-4A03-8B04-55F5668826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52FEFF22-7798-4730-9C0B-EC7EAFCD01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00149276-D167-4D2B-93F1-FD2958302B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E7DC22D5-A39C-4789-A952-D891488772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7BA51EF1-15F0-4193-AB83-F8C8A64D62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3FB75ADB-F020-4C56-91C6-9AB4629855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DBCE5CDF-BBF6-4E67-8CCE-9482D7EB4F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2138BABC-E51C-4F80-972E-CF44385C16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96B0C850-272E-4B08-8779-B872DCAA3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2EEE54AF-B9C2-494D-9E02-2F67FEF7A2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D21349A4-F7C9-492C-A658-EA9F7538B6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D88D1ED8-AC07-4621-9933-E10CE61220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FD21FCD-1DA9-45C2-9AB5-548EE0E6E6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C8BDD8CA-1442-470F-A5D3-FC8A87A103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3B8DF094-690E-4C13-8284-7A7C97441A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FE0B926C-A114-444D-BA51-FECE28B03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00BDE6CC-5F54-4752-ACC4-E3BCF2BEEA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6E28F857-CCD8-4222-84C0-A0B415E7BD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CD2687E0-0214-44E6-8BB1-34F6B7BA89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7F1236AA-FC17-487E-83B1-D71BCB2A87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623384AA-72EF-4BCF-9137-1944405836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1BD81D1B-2270-4FBE-B437-F0DBB8DDF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6411E268-F8CA-4C78-82ED-DDCF28B0BE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D48F8732-5205-4843-A2EB-3E0EB18F9F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DC5966DA-8E1A-43FF-A1A4-C6879B4564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E3BEFD3E-662F-4B38-859E-093A14241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06C52F63-F17B-4356-A3AE-9707D93D29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85706A28-0822-4064-AD3E-2A1F4E1C9E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348A813F-1672-44DB-A207-F3494E7C2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6FC8AEBA-4BD5-4BB0-B004-A8B06B6A4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71ED8D8F-0325-426C-9257-1A5048211F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0FF054DF-85C2-466A-9D64-EB6D95AA82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2D01FA60-E77D-41EE-8228-CFB979E3D5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AC8D6F02-E0C8-4EF5-9D41-E75C16C16E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BD111AAF-4EE4-4A89-84D2-4201F035D7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E8F4C133-3F54-4715-A7D6-4261B9A998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BAA2E6B-E393-45EA-8AE6-A775AA69CC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7DB4F953-9FE8-4B8D-A62B-CB20A7037A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9D918AF2-85FB-436F-99DB-622B076646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1F078C58-0893-4D64-B685-BCB70CAC62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EDA3784-7618-477C-A8B0-36FA393D64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0AC49727-CA00-439E-82D4-B446B78965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6B67B441-65C8-4A53-968B-C56CB40867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94CEDDB5-CC85-4A9E-A73C-85D7B714FA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80BF7883-770D-4CA2-BE01-C5F4B102B9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7DF07BC6-9560-430C-86FA-AFA6F7DF0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9B085920-7744-44C8-AF91-D2F16C997D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22308C0A-08FC-4AAA-87B2-1E57033E4A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AB727BDA-993C-4BB5-8CED-8D50C55F7A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1BB192D1-56DC-4342-911C-7D80A9084D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337ADC5A-E225-4E91-B940-2DD15330E7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0D170CF5-349D-4588-8AD3-373D47A4EC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97A6982-5B80-4376-A9D2-C11E9B084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0B14F779-546D-4011-8459-2E8E34C505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35AE6943-22C6-405D-A071-F8EC29DAB0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2464DBFD-1DA1-456F-8427-CF66CD4C8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C9CA1114-00C4-448B-BF9A-9D70C709B0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101A885-A4A8-4AFE-9905-E510D58C8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661E165D-4826-43AD-AD75-1C965A71A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C1F2231A-5945-44AF-95E4-6D14529C8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1998F14A-698C-4220-92B8-2EC10C356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496E0BBF-D595-4DAE-91C6-4EB179C693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E31F1BC0-CB0A-4386-BE5E-7972AFB050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B1575BDE-4CFA-4FAD-9F64-692A6DBFF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9D32D2E3-5D5B-4751-A477-A26860AC17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92009233-25F1-4029-B170-318CBBA005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CCBFA5E5-8384-4D58-BD73-BA36E23E80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3ACBBAC3-185E-4C28-81AB-C9BE2A88DE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225AF996-F3FB-4AF2-B954-BDF79069E7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E10B0127-17D3-4B62-8708-9558A79455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A36A9D1B-B750-446F-99FF-E3280E32AD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C078DB92-DE53-4BEC-BBD4-B5966EAA16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7334AD7D-F850-4E92-89F9-49EE6E3AA7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14D983A3-96A9-4BB8-90D5-93B0E625F8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43A1FFE3-BB5F-4455-B23F-DA56AE791E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34E69E0-4115-4CAA-86FB-1D5A8830D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E5707C7C-BEB2-4920-9D44-8AF218FFB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D95D2E5E-6D1E-43FC-A231-E28A08296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DB511D52-FE0D-4F8D-AC2F-6806904C67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E4D31CC7-D38B-4566-A6F9-5CB84EEAAD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48116577-FA2A-434D-83D4-213A1497D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02288414-AA9B-4065-A506-AE5ED2ABC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92EAF5E5-70A0-4FE6-B906-6BCF9C49F7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3DA12971-2CD2-4DE8-8B05-8B11B5614B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B9486073-CABC-45A3-B442-5959E5CE6D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3EEB7953-85A2-4391-931C-CE88AC053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1BF2EBC9-4A08-4A35-8C75-15E51BA0AB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1686BEF1-7F1A-40F6-BC3F-24221ACECC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5D2D2281-DA3F-41A6-B56E-2EE507826A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B1EBA419-056B-478C-A25C-B349F4DDD9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3DE38383-61B3-4E4E-B781-1C7DA04D65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F62AD048-154B-4830-A46F-263BA35AA7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636A730F-15EE-440C-84B5-0541AE9546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31AF286F-6D0E-447F-B4D1-24729E0D62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36F64061-98E4-477D-BABF-CC6BA8D676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1C601616-D38B-4ED2-BD55-F5AEA36AB0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E0593B16-48EE-41A8-B4AF-E03A74CBB8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26B2406B-8A3A-4381-8D69-1178F16C4D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DF1F792D-BA16-4D8F-99C3-E5E6959A51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AA77D5AF-6FFE-4577-BC40-BA19023071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08F16A01-2EE8-4E4F-83CD-2000577D1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18ACB7FF-8D64-44A2-8571-7DB441D97E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E15E0D81-20B6-4D4C-9B7C-4D5A01B6AA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8F687395-0ADA-4504-B6D0-D55493AB66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4D99C3F-4701-403D-A69E-EE345B0E4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0C6D9CF1-A535-4742-B2CF-B61ADC55E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E9EB265F-CF4E-4485-88F1-AE3CE1BE37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9B354D37-6517-4AF4-8195-9A7B43D20C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2A3087FA-3C5B-4898-9FE2-633DAA0B74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C8D7AB32-147E-4110-ABBE-7F1FB68942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542ED17E-A6FC-4BC6-B7FE-EF9BC5B15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4610CFBC-B173-4CBE-BBD7-7E859FCAB0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7578019C-8AAF-4A81-84C4-155EB43FAF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46936191-0661-4BD8-9A61-D00FAC97D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F7BC1D8F-F88B-4A19-B640-8DCC73992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47D77817-943A-4D8A-82EE-C309FC9FF0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BF86E220-D031-40B7-B3A2-0C723E3A91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25" name="Graphic 4">
              <a:extLst>
                <a:ext uri="{FF2B5EF4-FFF2-40B4-BE49-F238E27FC236}">
                  <a16:creationId xmlns:a16="http://schemas.microsoft.com/office/drawing/2014/main" id="{226E1D80-1BFB-4A13-8F3C-94D54398C5F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26" name="Freeform: Shape 25">
                <a:extLst>
                  <a:ext uri="{FF2B5EF4-FFF2-40B4-BE49-F238E27FC236}">
                    <a16:creationId xmlns:a16="http://schemas.microsoft.com/office/drawing/2014/main" id="{3DCC1C21-CB11-4506-90E4-37DCD97AF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68177170-8FD3-4752-B1DB-0186ADF9B1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8CAA5FB4-9073-4612-99F5-95E1C6D067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DE021324-18DD-4114-8992-9652707C1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6ECBC33B-D8EB-4804-9EA3-57C07B57C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D03927C7-0E45-4B61-844A-4A626FDF6A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AC6AF6E8-E748-47F7-B35C-567D5FBA6C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1EC671E5-B299-470C-9C7A-A50106E51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7410EBDF-623D-41EF-82A4-9FB938A7B6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B6F866F8-B429-471B-9C2B-051BDCBAF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883B4FBD-06C8-4D5D-B0D9-755E4CD1AA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DE3FD149-0B2F-4DA0-9721-59B9FEE8E0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4D26DB48-036E-4616-BA8B-C606A7B58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8D6F6275-06AB-4316-B8C4-927E53487C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8E8CABF3-9C76-46A0-8DE9-F055C94A93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01A12ED9-6299-4ABD-9827-DD52FE22B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C0ADA37A-E396-4F92-AB19-D6994E0DD5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A96001A-BD0F-4CF9-A22B-545ED4F863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BD9ACB13-4C6C-4347-9F65-1309B33A17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1F17BE4A-72F8-4529-8558-E62103AEA7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806708C3-D03F-4605-8C6F-AE8EDA083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D520ADFA-68AE-4CE4-913A-F070A2817D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3C6C63AD-C87A-403E-ADB5-4EDD034438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9370EAC6-89F0-4826-90D1-E55C334479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1FB61DD4-AB7B-417A-AE96-B1D9CBAC10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B4AD18D2-11BA-4192-9845-206C033F3E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85892E2D-483A-4C0A-87C7-6FFA2EB5E2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A4037ACD-005D-4907-942F-D565AF6C8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AA8FD84E-39BE-456B-84C5-E03698AAC9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B2FC47C2-6EF5-4D17-8703-527F28609C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DD29BC8A-00E1-481E-8BA4-1AA7F4AA1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5AF6ABE5-726A-495B-A832-3851CB9115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F8E250A7-0600-440B-BEBC-61B2D4D7B1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CC36BEB1-881D-4496-AD7F-1CC4B46FA5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371DFE25-AF37-409C-B032-5F47D7150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9AF97A7-FC44-49BF-ABD1-59DB48B89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3939D792-9C64-48CF-8607-C7873A563A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2F69E48F-45D8-4A8A-A101-5DF775A539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EE47C3F3-8AC5-414F-8E20-25DA306C55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F09CB222-24C1-414A-B56E-EA3617D05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FC26844-A93E-4C55-8619-F58615B4A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3EA8BA8A-4848-4084-A841-501CECF285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34BC148C-3116-4C75-89DF-2BF3484297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91F3F7CB-7B69-49A3-A09E-D206488312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58072F8C-2347-472F-9D9A-F5511BA40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22C76E0-8D4F-4788-9856-B1AB15B209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63A9EC23-E263-4098-AC45-E628E1A297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B72211D0-3733-443C-999F-6CE736381C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CEC069AD-6364-4585-A8F1-931648A1B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39361719-49F1-40E3-9ABA-2FE9D78364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737F2D47-03EF-4AE6-ABB9-36506DF5A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2554F257-3BD2-493C-A5F1-FCC2C64C35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4D297D55-4523-4CE1-9A0F-3EA6B27F79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605D1D96-783B-407F-BF8C-B0773589EB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95D03B3C-A55A-4738-A6FF-8F2DA5B99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41CE56E-C4C8-427A-9E82-C1EEF78E84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72359086-D108-47DE-B6EA-0BEE1835D7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6FA49818-F2EA-427C-B93C-15E320DA1B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E435C1E1-0D80-4B30-8CAC-C6EDE1DE7B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30FCB137-01B0-4770-AFC3-003DF7897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7D03298B-8D34-487C-9DF0-DB9AC83071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4698B28F-FFEF-44BA-B657-E59F80990F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900A4B40-BCFB-46E4-AE4F-FCC5C65091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914CE6AE-7FAB-4A5D-8EA2-861CAF598A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FF0F3D4A-D39F-48EE-934D-C73834DC5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09B630BB-5848-4C72-9F5A-FC8EBE7A6B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F662A334-5814-480B-861F-17661B60F7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DC0FC730-550F-42A2-AE79-EEA30B11C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03054F4A-43DC-46A1-89D0-87DA8F315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5F66EF36-2C9F-49B2-B972-1BA82C8F36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47955EF8-6501-4579-B85F-DE5C0815FF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E0BA4174-EBEB-40DA-8B1D-6A7851E38C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50512C7C-98D6-45AD-8CA4-1BEB01262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416CB557-0CE9-4015-A920-C6766A0664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5EA7B3B4-3BF2-4B69-B300-5D86CCB0A0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D887DF00-5D34-4A8B-9A84-C40D336238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EADE921C-83B0-4521-916F-E7EC5CFDAD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5CEDA6FA-EB55-47AE-A005-BF546085C1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9DAC0C40-EF50-4632-B781-ACDAE95AF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582AAB43-E3D9-4272-8809-5F70B30206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28C7D300-E0BD-4C12-92B1-0801266F0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CCA3ED35-2344-4402-B61B-3932E69457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949146BF-06FF-41BB-BDD3-B80BABB3AA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393A6A5F-F75B-4BBC-AADC-A84DA758EE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77B21059-EA9B-4329-968B-81F7966D27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BFF9C99F-41B4-4789-934B-8BF03EA94E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C180277F-7E18-4896-AE91-960B379D2C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C95FE437-DA37-44C9-B975-96C6DD9DE0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A2A5369E-5DB7-4854-BBEC-D043F3A5F2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B6B0D6D9-913A-4804-83B5-5A9858F570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29B4FACF-EF13-4EFA-86D3-D5B2B6703A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7BD767A9-D2A3-4942-B654-34DDDFD60B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0C97F02F-13B9-4D7E-B916-BC8713CC0D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99C0654B-0803-40FA-BF28-D8EA65F58C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D44F31B6-3657-4241-A94E-EEDBFF0C98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3557624B-3CCB-43DA-998B-B1EC599C75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75B0CCD4-215D-456D-808C-F96ABB7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FE4E038E-23E6-43BE-9A3B-523A28DF73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A686F1FD-4135-414B-8575-ED97CC8DBF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36FBC8D5-B3FE-4E26-8B4F-5D5668A8A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33A60C97-778A-4251-A66B-49769F0C20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0CC04E3B-2AC3-4A7B-A425-DDABEA8AF3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CEF7D0E1-459C-4A15-9F05-545F6430B6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D5797445-BFB3-4EB2-8B44-4BF2C9E915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E27FB1FC-477D-45B3-82B0-0F49364698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D94CF442-4FF2-41B3-8870-097DBAF46C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A24927C8-A42E-4B8D-84A4-50A58968B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5379CB96-0D3A-4582-8650-A909955BA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531F84F2-CE93-4841-9AA6-BC9E355796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1BED9D2-07EF-452E-AFA1-9A1E80AE24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2C75A1A5-0A11-42EA-AF4E-FF52721258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4275A1C7-FA96-4BBB-A7EF-A7ED02814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8CA8B3B4-73BE-41D5-900B-42FBF6AA72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B0264B0D-E150-4641-BBB1-58080670EE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BCC2D199-EF36-4077-A50C-D9FC99331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C6DCCA13-7F75-46F9-97B3-A9DA4C217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56C76EEB-75A4-418F-9FE0-CC513BC3C2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1E952CEF-EC1B-4714-8900-D2DFAEF30F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2B899198-ADCC-4613-957B-7A40B17B15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5581AF7F-95DB-4163-B608-C04A61FB92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5616F834-835A-42B4-B51B-5AD285E283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EF598AFA-5F8F-4191-8881-1DE91BB2B0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6623A080-F2C6-4664-B99C-99A9C287B4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330E7091-D82F-490A-8F32-DE8745212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2B340B39-E421-434F-AF1A-DAD7E7802D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6C2ED568-9809-4A18-A06A-87018A987E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A6C26F4B-6369-4557-B6D4-A1B448B127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42CEA830-FB77-4EA5-9BAB-64B6F500F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E5A9B88C-3ADF-40D8-9E9B-42439F8520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CC9DEE2F-0410-4B1A-BED8-D1371CE8B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8A66E75A-959E-436D-B1F1-DBD1E460E1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B35526DB-3749-43FA-84BA-E73EE1D1DB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6503C90B-19EF-4925-A08A-AE40956A26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B98692DC-F401-45BC-ABC7-421F3391C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8629B1A4-7BFC-4F45-9FAD-BB035C4E47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A2F92592-AB8B-4732-BEE7-3E2B830EA3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9C3644DC-02D1-43FF-8ED1-0ECBBA4B3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4DC12AE3-E70C-4CD8-9A74-7567F99C46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0E0DDE12-8B48-4D21-8863-06298ED8B8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C611F1DE-AF40-48FC-8A1E-0A175D439E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34C2CAED-22FC-4450-8BBC-7811F7DF9B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F89E6B45-A41C-4735-A7F5-E4EFD5DCFD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44BFE35C-5487-42E8-AC30-01FC1E4F51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3575E1A5-C3CB-4081-A394-36172B7DB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C9C6DF24-803A-44A1-B29A-B90297D393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2A7B096-566C-4312-AF19-D9A3B6BC0E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8B429767-12DD-4020-BC3E-9944CF36F6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FF510776-417B-4B74-9082-ED3915450A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FEF51D3D-E951-49CE-BCE4-D444BEF6B2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B27BA73E-E784-4961-884D-F507DDE38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2849019E-0178-4A1C-A5D8-DC3DFC572B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0B49676D-9D41-4B2D-8FF9-69AC31CFDC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6BDFE3E8-9647-4400-B019-8EDD4E688B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EDD57B95-ED61-4561-9ADF-38126BADCE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3744F230-BFBA-41B0-9FE2-481D1EAFFF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C32022D3-12E0-4BC1-8085-D6CBF3CDD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D1AED37F-874A-4B21-A522-FEBCB38F4C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5BB466E2-3497-4A3B-8777-FAA0AAEE2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A924D178-36E4-4E29-86E8-7716F3B4A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D0DF84E5-BB3D-4120-8FD3-98ECDA31BB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E5B29635-10AC-481E-A2DE-80E9DE6128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AAB430CA-3259-463F-85F9-B6E180323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8EF18909-FC9F-4845-B1DC-027E82B21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FCE2389-D574-49C1-89EB-D8C7308883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D44B35A5-5216-45FC-8F0F-D80E383B42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9470F10A-F708-41AA-A910-5C288B3556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CD73E13B-910B-40D2-B53F-6614C098BA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8267FC95-0200-40B3-B043-D33BEA60D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9F14022C-37CD-4CDD-ACD1-86161EF00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sp>
        <p:nvSpPr>
          <p:cNvPr id="364" name="TextBox 363">
            <a:extLst>
              <a:ext uri="{FF2B5EF4-FFF2-40B4-BE49-F238E27FC236}">
                <a16:creationId xmlns:a16="http://schemas.microsoft.com/office/drawing/2014/main" id="{C624F9ED-9472-4DCB-B140-55541A6B9B3C}"/>
              </a:ext>
            </a:extLst>
          </p:cNvPr>
          <p:cNvSpPr txBox="1"/>
          <p:nvPr/>
        </p:nvSpPr>
        <p:spPr>
          <a:xfrm>
            <a:off x="8090145" y="6298453"/>
            <a:ext cx="6098458" cy="369332"/>
          </a:xfrm>
          <a:prstGeom prst="rect">
            <a:avLst/>
          </a:prstGeom>
          <a:noFill/>
        </p:spPr>
        <p:txBody>
          <a:bodyPr wrap="square">
            <a:spAutoFit/>
          </a:bodyPr>
          <a:lstStyle/>
          <a:p>
            <a:r>
              <a:rPr lang="en-US" dirty="0">
                <a:solidFill>
                  <a:schemeClr val="bg1"/>
                </a:solidFill>
              </a:rPr>
              <a:t>Christina Rossetti</a:t>
            </a:r>
          </a:p>
        </p:txBody>
      </p:sp>
    </p:spTree>
    <p:extLst>
      <p:ext uri="{BB962C8B-B14F-4D97-AF65-F5344CB8AC3E}">
        <p14:creationId xmlns:p14="http://schemas.microsoft.com/office/powerpoint/2010/main" val="371605780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A person with long hair&#10;&#10;Description automatically generated with medium confidence">
            <a:extLst>
              <a:ext uri="{FF2B5EF4-FFF2-40B4-BE49-F238E27FC236}">
                <a16:creationId xmlns:a16="http://schemas.microsoft.com/office/drawing/2014/main" id="{2445408B-0114-483C-930A-880E6EF60F32}"/>
              </a:ext>
            </a:extLst>
          </p:cNvPr>
          <p:cNvPicPr>
            <a:picLocks noChangeAspect="1"/>
          </p:cNvPicPr>
          <p:nvPr/>
        </p:nvPicPr>
        <p:blipFill rotWithShape="1">
          <a:blip r:embed="rId2"/>
          <a:srcRect r="-3" b="-3"/>
          <a:stretch/>
        </p:blipFill>
        <p:spPr>
          <a:xfrm>
            <a:off x="268010" y="95651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grpSp>
        <p:nvGrpSpPr>
          <p:cNvPr id="31" name="Group 30">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32" name="Freeform: Shape 31">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33" name="Freeform: Shape 32">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3" name="Content Placeholder 2">
            <a:extLst>
              <a:ext uri="{FF2B5EF4-FFF2-40B4-BE49-F238E27FC236}">
                <a16:creationId xmlns:a16="http://schemas.microsoft.com/office/drawing/2014/main" id="{B9AFE6F1-53FA-41D1-8FD6-9D872B420C75}"/>
              </a:ext>
            </a:extLst>
          </p:cNvPr>
          <p:cNvSpPr>
            <a:spLocks noGrp="1"/>
          </p:cNvSpPr>
          <p:nvPr>
            <p:ph idx="1"/>
          </p:nvPr>
        </p:nvSpPr>
        <p:spPr>
          <a:xfrm>
            <a:off x="5692878" y="956517"/>
            <a:ext cx="5759164" cy="5215190"/>
          </a:xfrm>
        </p:spPr>
        <p:txBody>
          <a:bodyPr>
            <a:normAutofit/>
          </a:bodyPr>
          <a:lstStyle/>
          <a:p>
            <a:r>
              <a:rPr lang="en-US" sz="2400" dirty="0">
                <a:solidFill>
                  <a:schemeClr val="bg1"/>
                </a:solidFill>
              </a:rPr>
              <a:t> </a:t>
            </a:r>
            <a:r>
              <a:rPr lang="en-US" dirty="0">
                <a:solidFill>
                  <a:schemeClr val="bg1"/>
                </a:solidFill>
              </a:rPr>
              <a:t>Many female writers never received recognition while they were still living, instead the recognition they deserved mostly came after death. Many female writers had hard lives that lead them to becoming the writers that they were. Most suffered some type of hardship be it a poor childhood, death, or heartache, they all had their own back stories. Two of the greatest female writers in history were Jane Austen and Emily Brontë.</a:t>
            </a:r>
          </a:p>
        </p:txBody>
      </p:sp>
      <p:grpSp>
        <p:nvGrpSpPr>
          <p:cNvPr id="35"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36" name="Freeform: Shape 35">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7" name="TextBox 26">
            <a:extLst>
              <a:ext uri="{FF2B5EF4-FFF2-40B4-BE49-F238E27FC236}">
                <a16:creationId xmlns:a16="http://schemas.microsoft.com/office/drawing/2014/main" id="{85BBF881-BABB-4652-9F3F-04A7855D647C}"/>
              </a:ext>
            </a:extLst>
          </p:cNvPr>
          <p:cNvSpPr txBox="1"/>
          <p:nvPr/>
        </p:nvSpPr>
        <p:spPr>
          <a:xfrm>
            <a:off x="268010" y="5914688"/>
            <a:ext cx="6098344" cy="400110"/>
          </a:xfrm>
          <a:prstGeom prst="rect">
            <a:avLst/>
          </a:prstGeom>
          <a:noFill/>
        </p:spPr>
        <p:txBody>
          <a:bodyPr wrap="square">
            <a:spAutoFit/>
          </a:bodyPr>
          <a:lstStyle/>
          <a:p>
            <a:r>
              <a:rPr lang="en-US" sz="2000" dirty="0">
                <a:solidFill>
                  <a:schemeClr val="bg1"/>
                </a:solidFill>
              </a:rPr>
              <a:t>Emily Brontë</a:t>
            </a:r>
          </a:p>
        </p:txBody>
      </p:sp>
    </p:spTree>
    <p:extLst>
      <p:ext uri="{BB962C8B-B14F-4D97-AF65-F5344CB8AC3E}">
        <p14:creationId xmlns:p14="http://schemas.microsoft.com/office/powerpoint/2010/main" val="1524965572"/>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FCD2CFF-C84E-4943-9FDF-5F439E03A9B3}"/>
              </a:ext>
            </a:extLst>
          </p:cNvPr>
          <p:cNvSpPr>
            <a:spLocks noGrp="1"/>
          </p:cNvSpPr>
          <p:nvPr>
            <p:ph idx="1"/>
          </p:nvPr>
        </p:nvSpPr>
        <p:spPr>
          <a:xfrm>
            <a:off x="0" y="1253331"/>
            <a:ext cx="5894363" cy="4351338"/>
          </a:xfrm>
        </p:spPr>
        <p:txBody>
          <a:bodyPr/>
          <a:lstStyle/>
          <a:p>
            <a:r>
              <a:rPr lang="en-US" dirty="0">
                <a:solidFill>
                  <a:schemeClr val="bg1"/>
                </a:solidFill>
              </a:rPr>
              <a:t>Although they are both well-known female writers, their personal histories influenced there themes and modes of writing very differently.</a:t>
            </a:r>
          </a:p>
        </p:txBody>
      </p:sp>
      <p:sp>
        <p:nvSpPr>
          <p:cNvPr id="8" name="TextBox 7">
            <a:extLst>
              <a:ext uri="{FF2B5EF4-FFF2-40B4-BE49-F238E27FC236}">
                <a16:creationId xmlns:a16="http://schemas.microsoft.com/office/drawing/2014/main" id="{EF054643-1A8C-4CA0-AEF4-0F7BF48BABC2}"/>
              </a:ext>
            </a:extLst>
          </p:cNvPr>
          <p:cNvSpPr txBox="1"/>
          <p:nvPr/>
        </p:nvSpPr>
        <p:spPr>
          <a:xfrm>
            <a:off x="4308231" y="5919766"/>
            <a:ext cx="6281224" cy="400110"/>
          </a:xfrm>
          <a:prstGeom prst="rect">
            <a:avLst/>
          </a:prstGeom>
          <a:noFill/>
        </p:spPr>
        <p:txBody>
          <a:bodyPr wrap="square">
            <a:spAutoFit/>
          </a:bodyPr>
          <a:lstStyle/>
          <a:p>
            <a:r>
              <a:rPr lang="en-US" sz="2000" dirty="0">
                <a:solidFill>
                  <a:schemeClr val="bg1"/>
                </a:solidFill>
              </a:rPr>
              <a:t>Jane Austen</a:t>
            </a:r>
          </a:p>
        </p:txBody>
      </p:sp>
      <p:pic>
        <p:nvPicPr>
          <p:cNvPr id="9" name="Picture 8">
            <a:extLst>
              <a:ext uri="{FF2B5EF4-FFF2-40B4-BE49-F238E27FC236}">
                <a16:creationId xmlns:a16="http://schemas.microsoft.com/office/drawing/2014/main" id="{53F05AE4-FF91-49D5-BAC6-835BC5923BD8}"/>
              </a:ext>
            </a:extLst>
          </p:cNvPr>
          <p:cNvPicPr>
            <a:picLocks noChangeAspect="1"/>
          </p:cNvPicPr>
          <p:nvPr/>
        </p:nvPicPr>
        <p:blipFill>
          <a:blip r:embed="rId2"/>
          <a:stretch>
            <a:fillRect/>
          </a:stretch>
        </p:blipFill>
        <p:spPr>
          <a:xfrm>
            <a:off x="6096000" y="-119184"/>
            <a:ext cx="6096000" cy="7371080"/>
          </a:xfrm>
          <a:prstGeom prst="rect">
            <a:avLst/>
          </a:prstGeom>
        </p:spPr>
      </p:pic>
    </p:spTree>
    <p:extLst>
      <p:ext uri="{BB962C8B-B14F-4D97-AF65-F5344CB8AC3E}">
        <p14:creationId xmlns:p14="http://schemas.microsoft.com/office/powerpoint/2010/main" val="1658245065"/>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7C9F724E-B140-4177-A745-24F4BE57BF3F}"/>
              </a:ext>
            </a:extLst>
          </p:cNvPr>
          <p:cNvPicPr>
            <a:picLocks noChangeAspect="1"/>
          </p:cNvPicPr>
          <p:nvPr/>
        </p:nvPicPr>
        <p:blipFill rotWithShape="1">
          <a:blip r:embed="rId2"/>
          <a:srcRect t="2167" r="1" b="12168"/>
          <a:stretch/>
        </p:blipFill>
        <p:spPr>
          <a:xfrm>
            <a:off x="739959" y="1095407"/>
            <a:ext cx="4754947" cy="4754947"/>
          </a:xfrm>
          <a:custGeom>
            <a:avLst/>
            <a:gdLst/>
            <a:ahLst/>
            <a:cxnLst/>
            <a:rect l="l" t="t" r="r" b="b"/>
            <a:pathLst>
              <a:path w="2388070" h="2388070">
                <a:moveTo>
                  <a:pt x="1194035" y="0"/>
                </a:moveTo>
                <a:cubicBezTo>
                  <a:pt x="1853482" y="0"/>
                  <a:pt x="2388070" y="534588"/>
                  <a:pt x="2388070" y="1194035"/>
                </a:cubicBezTo>
                <a:cubicBezTo>
                  <a:pt x="2388070" y="1853482"/>
                  <a:pt x="1853482" y="2388070"/>
                  <a:pt x="1194035" y="2388070"/>
                </a:cubicBezTo>
                <a:cubicBezTo>
                  <a:pt x="534588" y="2388070"/>
                  <a:pt x="0" y="1853482"/>
                  <a:pt x="0" y="1194035"/>
                </a:cubicBezTo>
                <a:cubicBezTo>
                  <a:pt x="0" y="534588"/>
                  <a:pt x="534588" y="0"/>
                  <a:pt x="1194035" y="0"/>
                </a:cubicBezTo>
                <a:close/>
              </a:path>
            </a:pathLst>
          </a:custGeom>
          <a:ln w="28575">
            <a:noFill/>
          </a:ln>
        </p:spPr>
      </p:pic>
      <p:grpSp>
        <p:nvGrpSpPr>
          <p:cNvPr id="11" name="Group 10">
            <a:extLst>
              <a:ext uri="{FF2B5EF4-FFF2-40B4-BE49-F238E27FC236}">
                <a16:creationId xmlns:a16="http://schemas.microsoft.com/office/drawing/2014/main" id="{B894EFA8-F425-4D19-A94B-445388B31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77893"/>
            <a:ext cx="1861854" cy="717514"/>
            <a:chOff x="0" y="377893"/>
            <a:chExt cx="1861854" cy="717514"/>
          </a:xfrm>
          <a:solidFill>
            <a:schemeClr val="bg1"/>
          </a:solidFill>
        </p:grpSpPr>
        <p:sp>
          <p:nvSpPr>
            <p:cNvPr id="12" name="Freeform: Shape 11">
              <a:extLst>
                <a:ext uri="{FF2B5EF4-FFF2-40B4-BE49-F238E27FC236}">
                  <a16:creationId xmlns:a16="http://schemas.microsoft.com/office/drawing/2014/main" id="{C5A741B9-65EC-4C5B-9FE0-4A18575771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C0BB4301-41FA-4453-956F-A11CC664B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3" name="Content Placeholder 2">
            <a:extLst>
              <a:ext uri="{FF2B5EF4-FFF2-40B4-BE49-F238E27FC236}">
                <a16:creationId xmlns:a16="http://schemas.microsoft.com/office/drawing/2014/main" id="{145CA55F-4919-4B77-8419-F4AC73184A0F}"/>
              </a:ext>
            </a:extLst>
          </p:cNvPr>
          <p:cNvSpPr>
            <a:spLocks noGrp="1"/>
          </p:cNvSpPr>
          <p:nvPr>
            <p:ph idx="1"/>
          </p:nvPr>
        </p:nvSpPr>
        <p:spPr>
          <a:xfrm>
            <a:off x="5855110" y="817628"/>
            <a:ext cx="5596931" cy="5354079"/>
          </a:xfrm>
        </p:spPr>
        <p:txBody>
          <a:bodyPr>
            <a:noAutofit/>
          </a:bodyPr>
          <a:lstStyle/>
          <a:p>
            <a:r>
              <a:rPr lang="en-US" sz="2400" dirty="0">
                <a:solidFill>
                  <a:schemeClr val="bg1"/>
                </a:solidFill>
              </a:rPr>
              <a:t>Courtly Education Louise </a:t>
            </a:r>
            <a:r>
              <a:rPr lang="en-US" sz="2400" dirty="0" err="1">
                <a:solidFill>
                  <a:schemeClr val="bg1"/>
                </a:solidFill>
              </a:rPr>
              <a:t>Labé</a:t>
            </a:r>
            <a:r>
              <a:rPr lang="en-US" sz="2400" dirty="0">
                <a:solidFill>
                  <a:schemeClr val="bg1"/>
                </a:solidFill>
              </a:rPr>
              <a:t> (</a:t>
            </a:r>
            <a:r>
              <a:rPr lang="en-US" sz="2400" dirty="0" err="1">
                <a:solidFill>
                  <a:schemeClr val="bg1"/>
                </a:solidFill>
              </a:rPr>
              <a:t>lä-bā</a:t>
            </a:r>
            <a:r>
              <a:rPr lang="en-US" sz="2400" dirty="0">
                <a:solidFill>
                  <a:schemeClr val="bg1"/>
                </a:solidFill>
              </a:rPr>
              <a:t>') was born in Lyon, France. Her father was a prosper- </a:t>
            </a:r>
            <a:r>
              <a:rPr lang="en-US" sz="2400" dirty="0" err="1">
                <a:solidFill>
                  <a:schemeClr val="bg1"/>
                </a:solidFill>
              </a:rPr>
              <a:t>ous</a:t>
            </a:r>
            <a:r>
              <a:rPr lang="en-US" sz="2400" dirty="0">
                <a:solidFill>
                  <a:schemeClr val="bg1"/>
                </a:solidFill>
              </a:rPr>
              <a:t> ropemaker who could neither read nor write, yet he prepared his daughter for entrance into polite society by giving her an education. She studied Latin, Italian, music, and horsemanship, becoming an accomplished lute player, singer, and rider. In about 1543, she mar- </a:t>
            </a:r>
            <a:r>
              <a:rPr lang="en-US" sz="2400" dirty="0" err="1">
                <a:solidFill>
                  <a:schemeClr val="bg1"/>
                </a:solidFill>
              </a:rPr>
              <a:t>ried</a:t>
            </a:r>
            <a:r>
              <a:rPr lang="en-US" sz="2400" dirty="0">
                <a:solidFill>
                  <a:schemeClr val="bg1"/>
                </a:solidFill>
              </a:rPr>
              <a:t> a much older widower who successful ropemaker like her father. Before her husband's death in 1560, </a:t>
            </a:r>
            <a:r>
              <a:rPr lang="en-US" sz="2400" dirty="0" err="1">
                <a:solidFill>
                  <a:schemeClr val="bg1"/>
                </a:solidFill>
              </a:rPr>
              <a:t>Labé</a:t>
            </a:r>
            <a:r>
              <a:rPr lang="en-US" sz="2400" dirty="0">
                <a:solidFill>
                  <a:schemeClr val="bg1"/>
                </a:solidFill>
              </a:rPr>
              <a:t> fell in love with the poet Olivier de </a:t>
            </a:r>
            <a:r>
              <a:rPr lang="en-US" sz="2400" dirty="0" err="1">
                <a:solidFill>
                  <a:schemeClr val="bg1"/>
                </a:solidFill>
              </a:rPr>
              <a:t>Magny</a:t>
            </a:r>
            <a:r>
              <a:rPr lang="en-US" sz="2400" dirty="0">
                <a:solidFill>
                  <a:schemeClr val="bg1"/>
                </a:solidFill>
              </a:rPr>
              <a:t>, the subject of many of her love poems.</a:t>
            </a:r>
          </a:p>
        </p:txBody>
      </p:sp>
      <p:grpSp>
        <p:nvGrpSpPr>
          <p:cNvPr id="15" name="Graphic 185">
            <a:extLst>
              <a:ext uri="{FF2B5EF4-FFF2-40B4-BE49-F238E27FC236}">
                <a16:creationId xmlns:a16="http://schemas.microsoft.com/office/drawing/2014/main" id="{582A903B-6B78-4F0A-B7C9-3D80499020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16" name="Freeform: Shape 15">
              <a:extLst>
                <a:ext uri="{FF2B5EF4-FFF2-40B4-BE49-F238E27FC236}">
                  <a16:creationId xmlns:a16="http://schemas.microsoft.com/office/drawing/2014/main" id="{D510EA93-8F64-42C8-A630-D449506E9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6CB53FC-E4DA-4001-928B-9998A85EA5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D210B969-4FDF-4AAC-9397-63D5434958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570B3EF0-84EA-4F47-86A3-1EA1F644A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259369A8-EF57-42A1-8EC8-F6A9F92A3A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817808140"/>
      </p:ext>
    </p:extLst>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09B831-64C4-4282-919B-8D6166D0FE68}"/>
              </a:ext>
            </a:extLst>
          </p:cNvPr>
          <p:cNvPicPr>
            <a:picLocks noChangeAspect="1"/>
          </p:cNvPicPr>
          <p:nvPr/>
        </p:nvPicPr>
        <p:blipFill rotWithShape="1">
          <a:blip r:embed="rId2"/>
          <a:srcRect r="10392"/>
          <a:stretch/>
        </p:blipFill>
        <p:spPr>
          <a:xfrm>
            <a:off x="20" y="10"/>
            <a:ext cx="4639713" cy="6857990"/>
          </a:xfrm>
          <a:prstGeom prst="rect">
            <a:avLst/>
          </a:prstGeom>
        </p:spPr>
      </p:pic>
      <p:sp>
        <p:nvSpPr>
          <p:cNvPr id="3" name="Content Placeholder 2">
            <a:extLst>
              <a:ext uri="{FF2B5EF4-FFF2-40B4-BE49-F238E27FC236}">
                <a16:creationId xmlns:a16="http://schemas.microsoft.com/office/drawing/2014/main" id="{25B87567-ACED-46EA-AE9F-BB0990CD7538}"/>
              </a:ext>
            </a:extLst>
          </p:cNvPr>
          <p:cNvSpPr>
            <a:spLocks noGrp="1"/>
          </p:cNvSpPr>
          <p:nvPr>
            <p:ph idx="1"/>
          </p:nvPr>
        </p:nvSpPr>
        <p:spPr>
          <a:xfrm>
            <a:off x="5069940" y="2322576"/>
            <a:ext cx="6172200" cy="3858768"/>
          </a:xfrm>
        </p:spPr>
        <p:txBody>
          <a:bodyPr>
            <a:normAutofit/>
          </a:bodyPr>
          <a:lstStyle/>
          <a:p>
            <a:r>
              <a:rPr lang="en-US" sz="2400"/>
              <a:t>Literary Success In 1555, Labé published her only book, Works, which included 24 love sonnets and a prose "debate" between Folly and Love. In the book's preface, Labé called on women to set aside their chores and frivolous pastimes to pursue literature and other cultural activities.</a:t>
            </a:r>
          </a:p>
        </p:txBody>
      </p:sp>
    </p:spTree>
    <p:extLst>
      <p:ext uri="{BB962C8B-B14F-4D97-AF65-F5344CB8AC3E}">
        <p14:creationId xmlns:p14="http://schemas.microsoft.com/office/powerpoint/2010/main" val="14696902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B56275-88D7-4CCA-B615-7130C895F91A}"/>
              </a:ext>
            </a:extLst>
          </p:cNvPr>
          <p:cNvSpPr>
            <a:spLocks noGrp="1"/>
          </p:cNvSpPr>
          <p:nvPr>
            <p:ph type="title"/>
          </p:nvPr>
        </p:nvSpPr>
        <p:spPr>
          <a:xfrm>
            <a:off x="235974" y="365125"/>
            <a:ext cx="6268065" cy="4685177"/>
          </a:xfrm>
        </p:spPr>
        <p:txBody>
          <a:bodyPr>
            <a:normAutofit/>
          </a:bodyPr>
          <a:lstStyle/>
          <a:p>
            <a:r>
              <a:rPr lang="en-US" sz="6600" dirty="0">
                <a:solidFill>
                  <a:schemeClr val="bg1"/>
                </a:solidFill>
                <a:latin typeface="Edwardian Script ITC" panose="030303020407070D0804" pitchFamily="66" charset="0"/>
              </a:rPr>
              <a:t>Sonnet 23</a:t>
            </a:r>
            <a:br>
              <a:rPr lang="en-US" dirty="0">
                <a:solidFill>
                  <a:schemeClr val="bg1"/>
                </a:solidFill>
                <a:latin typeface="Edwardian Script ITC" panose="030303020407070D0804" pitchFamily="66" charset="0"/>
              </a:rPr>
            </a:br>
            <a:br>
              <a:rPr lang="en-US" dirty="0">
                <a:solidFill>
                  <a:schemeClr val="bg1"/>
                </a:solidFill>
                <a:latin typeface="Edwardian Script ITC" panose="030303020407070D0804" pitchFamily="66" charset="0"/>
              </a:rPr>
            </a:br>
            <a:r>
              <a:rPr lang="en-US" dirty="0">
                <a:solidFill>
                  <a:schemeClr val="bg1"/>
                </a:solidFill>
                <a:latin typeface="Edwardian Script ITC" panose="030303020407070D0804" pitchFamily="66" charset="0"/>
              </a:rPr>
              <a:t>Louise </a:t>
            </a:r>
            <a:r>
              <a:rPr lang="en-US" dirty="0" err="1">
                <a:solidFill>
                  <a:schemeClr val="bg1"/>
                </a:solidFill>
                <a:latin typeface="Edwardian Script ITC" panose="030303020407070D0804" pitchFamily="66" charset="0"/>
              </a:rPr>
              <a:t>Labé</a:t>
            </a:r>
            <a:br>
              <a:rPr lang="en-US" dirty="0">
                <a:solidFill>
                  <a:schemeClr val="bg1"/>
                </a:solidFill>
                <a:latin typeface="Edwardian Script ITC" panose="030303020407070D0804" pitchFamily="66" charset="0"/>
              </a:rPr>
            </a:br>
            <a:r>
              <a:rPr lang="en-US" dirty="0">
                <a:solidFill>
                  <a:schemeClr val="bg1"/>
                </a:solidFill>
                <a:latin typeface="Edwardian Script ITC" panose="030303020407070D0804" pitchFamily="66" charset="0"/>
              </a:rPr>
              <a:t> </a:t>
            </a:r>
            <a:br>
              <a:rPr lang="en-US" dirty="0">
                <a:solidFill>
                  <a:schemeClr val="bg1"/>
                </a:solidFill>
                <a:latin typeface="Edwardian Script ITC" panose="030303020407070D0804" pitchFamily="66" charset="0"/>
              </a:rPr>
            </a:br>
            <a:r>
              <a:rPr lang="en-US" dirty="0">
                <a:solidFill>
                  <a:schemeClr val="bg1"/>
                </a:solidFill>
                <a:latin typeface="Edwardian Script ITC" panose="030303020407070D0804" pitchFamily="66" charset="0"/>
              </a:rPr>
              <a:t>Translated by Willis </a:t>
            </a:r>
            <a:r>
              <a:rPr lang="en-US" dirty="0" err="1">
                <a:solidFill>
                  <a:schemeClr val="bg1"/>
                </a:solidFill>
                <a:latin typeface="Edwardian Script ITC" panose="030303020407070D0804" pitchFamily="66" charset="0"/>
              </a:rPr>
              <a:t>Barnstone</a:t>
            </a:r>
            <a:endParaRPr lang="en-US" dirty="0">
              <a:solidFill>
                <a:schemeClr val="bg1"/>
              </a:solidFill>
              <a:latin typeface="Edwardian Script ITC" panose="030303020407070D0804" pitchFamily="66" charset="0"/>
            </a:endParaRPr>
          </a:p>
        </p:txBody>
      </p:sp>
      <p:pic>
        <p:nvPicPr>
          <p:cNvPr id="4" name="Picture 3">
            <a:extLst>
              <a:ext uri="{FF2B5EF4-FFF2-40B4-BE49-F238E27FC236}">
                <a16:creationId xmlns:a16="http://schemas.microsoft.com/office/drawing/2014/main" id="{B3D83504-2620-443B-8D0F-84B902BC163F}"/>
              </a:ext>
            </a:extLst>
          </p:cNvPr>
          <p:cNvPicPr>
            <a:picLocks noChangeAspect="1"/>
          </p:cNvPicPr>
          <p:nvPr/>
        </p:nvPicPr>
        <p:blipFill>
          <a:blip r:embed="rId2"/>
          <a:stretch>
            <a:fillRect/>
          </a:stretch>
        </p:blipFill>
        <p:spPr>
          <a:xfrm>
            <a:off x="6504039" y="-273514"/>
            <a:ext cx="5687961" cy="7405028"/>
          </a:xfrm>
          <a:prstGeom prst="rect">
            <a:avLst/>
          </a:prstGeom>
        </p:spPr>
      </p:pic>
    </p:spTree>
    <p:extLst>
      <p:ext uri="{BB962C8B-B14F-4D97-AF65-F5344CB8AC3E}">
        <p14:creationId xmlns:p14="http://schemas.microsoft.com/office/powerpoint/2010/main" val="1710134856"/>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688</TotalTime>
  <Words>935</Words>
  <Application>Microsoft Office PowerPoint</Application>
  <PresentationFormat>Widescreen</PresentationFormat>
  <Paragraphs>45</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Edwardian Script ITC</vt:lpstr>
      <vt:lpstr>Office Theme</vt:lpstr>
      <vt:lpstr>Sonnets by women   made by : Amir   Maya   Negar</vt:lpstr>
      <vt:lpstr>PowerPoint Presentation</vt:lpstr>
      <vt:lpstr>Role of women in literature </vt:lpstr>
      <vt:lpstr>PowerPoint Presentation</vt:lpstr>
      <vt:lpstr>PowerPoint Presentation</vt:lpstr>
      <vt:lpstr>PowerPoint Presentation</vt:lpstr>
      <vt:lpstr>PowerPoint Presentation</vt:lpstr>
      <vt:lpstr>PowerPoint Presentation</vt:lpstr>
      <vt:lpstr>Sonnet 23  Louise Labé   Translated by Willis Barnstone</vt:lpstr>
      <vt:lpstr>PowerPoint Presentation</vt:lpstr>
      <vt:lpstr>PowerPoint Presentation</vt:lpstr>
      <vt:lpstr>PowerPoint Presentation</vt:lpstr>
      <vt:lpstr>PowerPoint Presentation</vt:lpstr>
      <vt:lpstr>Thanks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Sonnets by women  made by : Amir   Maya   Negar</dc:title>
  <dc:creator>mohammad Abelehkoub</dc:creator>
  <cp:lastModifiedBy>mohammad Abelehkoub</cp:lastModifiedBy>
  <cp:revision>2</cp:revision>
  <dcterms:created xsi:type="dcterms:W3CDTF">2021-10-17T09:06:38Z</dcterms:created>
  <dcterms:modified xsi:type="dcterms:W3CDTF">2021-10-17T20:35:02Z</dcterms:modified>
</cp:coreProperties>
</file>

<file path=docProps/thumbnail.jpeg>
</file>